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300" r:id="rId5"/>
    <p:sldId id="302" r:id="rId6"/>
    <p:sldId id="303" r:id="rId7"/>
    <p:sldId id="304" r:id="rId8"/>
    <p:sldId id="305" r:id="rId9"/>
    <p:sldId id="306" r:id="rId10"/>
    <p:sldId id="307" r:id="rId11"/>
    <p:sldId id="308"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016D2-CB89-4A3F-908F-C74F0A7C2D0F}" v="37" dt="2026-02-04T19:48:31.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6" autoAdjust="0"/>
    <p:restoredTop sz="81986"/>
  </p:normalViewPr>
  <p:slideViewPr>
    <p:cSldViewPr snapToGrid="0">
      <p:cViewPr>
        <p:scale>
          <a:sx n="67" d="100"/>
          <a:sy n="67" d="100"/>
        </p:scale>
        <p:origin x="734" y="4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ras Azzahra" userId="3f250d61-4093-416d-aafe-1e30631387c3" providerId="ADAL" clId="{59449762-F708-466A-8B5B-2EECE729A333}"/>
    <pc:docChg chg="undo custSel addSld delSld modSld delMainMaster">
      <pc:chgData name="Raras Azzahra" userId="3f250d61-4093-416d-aafe-1e30631387c3" providerId="ADAL" clId="{59449762-F708-466A-8B5B-2EECE729A333}" dt="2026-02-04T19:48:31.051" v="147" actId="14826"/>
      <pc:docMkLst>
        <pc:docMk/>
      </pc:docMkLst>
      <pc:sldChg chg="del">
        <pc:chgData name="Raras Azzahra" userId="3f250d61-4093-416d-aafe-1e30631387c3" providerId="ADAL" clId="{59449762-F708-466A-8B5B-2EECE729A333}" dt="2026-02-04T03:04:00.448" v="2" actId="2696"/>
        <pc:sldMkLst>
          <pc:docMk/>
          <pc:sldMk cId="1981297464" sldId="256"/>
        </pc:sldMkLst>
      </pc:sldChg>
      <pc:sldChg chg="del">
        <pc:chgData name="Raras Azzahra" userId="3f250d61-4093-416d-aafe-1e30631387c3" providerId="ADAL" clId="{59449762-F708-466A-8B5B-2EECE729A333}" dt="2026-02-04T16:10:15.124" v="80" actId="2696"/>
        <pc:sldMkLst>
          <pc:docMk/>
          <pc:sldMk cId="3851174704" sldId="258"/>
        </pc:sldMkLst>
      </pc:sldChg>
      <pc:sldChg chg="del">
        <pc:chgData name="Raras Azzahra" userId="3f250d61-4093-416d-aafe-1e30631387c3" providerId="ADAL" clId="{59449762-F708-466A-8B5B-2EECE729A333}" dt="2026-02-04T16:13:24.259" v="101" actId="2696"/>
        <pc:sldMkLst>
          <pc:docMk/>
          <pc:sldMk cId="4107473920" sldId="259"/>
        </pc:sldMkLst>
      </pc:sldChg>
      <pc:sldChg chg="del">
        <pc:chgData name="Raras Azzahra" userId="3f250d61-4093-416d-aafe-1e30631387c3" providerId="ADAL" clId="{59449762-F708-466A-8B5B-2EECE729A333}" dt="2026-02-04T16:14:24.696" v="107" actId="2696"/>
        <pc:sldMkLst>
          <pc:docMk/>
          <pc:sldMk cId="3415684572" sldId="260"/>
        </pc:sldMkLst>
      </pc:sldChg>
      <pc:sldChg chg="del">
        <pc:chgData name="Raras Azzahra" userId="3f250d61-4093-416d-aafe-1e30631387c3" providerId="ADAL" clId="{59449762-F708-466A-8B5B-2EECE729A333}" dt="2026-02-04T03:31:52.040" v="6" actId="2696"/>
        <pc:sldMkLst>
          <pc:docMk/>
          <pc:sldMk cId="2833252501" sldId="261"/>
        </pc:sldMkLst>
      </pc:sldChg>
      <pc:sldChg chg="add del">
        <pc:chgData name="Raras Azzahra" userId="3f250d61-4093-416d-aafe-1e30631387c3" providerId="ADAL" clId="{59449762-F708-466A-8B5B-2EECE729A333}" dt="2026-02-04T15:26:32.327" v="27" actId="2696"/>
        <pc:sldMkLst>
          <pc:docMk/>
          <pc:sldMk cId="1311890679" sldId="262"/>
        </pc:sldMkLst>
      </pc:sldChg>
      <pc:sldChg chg="del">
        <pc:chgData name="Raras Azzahra" userId="3f250d61-4093-416d-aafe-1e30631387c3" providerId="ADAL" clId="{59449762-F708-466A-8B5B-2EECE729A333}" dt="2026-02-04T16:15:34.036" v="116" actId="2696"/>
        <pc:sldMkLst>
          <pc:docMk/>
          <pc:sldMk cId="658534872" sldId="263"/>
        </pc:sldMkLst>
      </pc:sldChg>
      <pc:sldChg chg="del">
        <pc:chgData name="Raras Azzahra" userId="3f250d61-4093-416d-aafe-1e30631387c3" providerId="ADAL" clId="{59449762-F708-466A-8B5B-2EECE729A333}" dt="2026-02-04T03:33:09.349" v="16" actId="2696"/>
        <pc:sldMkLst>
          <pc:docMk/>
          <pc:sldMk cId="1187272317" sldId="264"/>
        </pc:sldMkLst>
      </pc:sldChg>
      <pc:sldChg chg="del">
        <pc:chgData name="Raras Azzahra" userId="3f250d61-4093-416d-aafe-1e30631387c3" providerId="ADAL" clId="{59449762-F708-466A-8B5B-2EECE729A333}" dt="2026-02-04T15:29:54.889" v="36" actId="2696"/>
        <pc:sldMkLst>
          <pc:docMk/>
          <pc:sldMk cId="216874616" sldId="265"/>
        </pc:sldMkLst>
      </pc:sldChg>
      <pc:sldChg chg="modSp add mod">
        <pc:chgData name="Raras Azzahra" userId="3f250d61-4093-416d-aafe-1e30631387c3" providerId="ADAL" clId="{59449762-F708-466A-8B5B-2EECE729A333}" dt="2026-02-04T19:48:31.051" v="147" actId="14826"/>
        <pc:sldMkLst>
          <pc:docMk/>
          <pc:sldMk cId="237941032" sldId="300"/>
        </pc:sldMkLst>
        <pc:spChg chg="mod">
          <ac:chgData name="Raras Azzahra" userId="3f250d61-4093-416d-aafe-1e30631387c3" providerId="ADAL" clId="{59449762-F708-466A-8B5B-2EECE729A333}" dt="2026-02-04T03:03:56.200" v="1"/>
          <ac:spMkLst>
            <pc:docMk/>
            <pc:sldMk cId="237941032" sldId="300"/>
            <ac:spMk id="2" creationId="{00000000-0000-0000-0000-000000000000}"/>
          </ac:spMkLst>
        </pc:spChg>
        <pc:picChg chg="mod">
          <ac:chgData name="Raras Azzahra" userId="3f250d61-4093-416d-aafe-1e30631387c3" providerId="ADAL" clId="{59449762-F708-466A-8B5B-2EECE729A333}" dt="2026-02-04T19:48:31.051" v="147" actId="14826"/>
          <ac:picMkLst>
            <pc:docMk/>
            <pc:sldMk cId="237941032" sldId="300"/>
            <ac:picMk id="19" creationId="{F918398D-0E24-714C-B671-BF9B497D01B7}"/>
          </ac:picMkLst>
        </pc:picChg>
      </pc:sldChg>
      <pc:sldChg chg="addSp modSp add mod">
        <pc:chgData name="Raras Azzahra" userId="3f250d61-4093-416d-aafe-1e30631387c3" providerId="ADAL" clId="{59449762-F708-466A-8B5B-2EECE729A333}" dt="2026-02-04T18:11:02.131" v="127"/>
        <pc:sldMkLst>
          <pc:docMk/>
          <pc:sldMk cId="1083405600" sldId="302"/>
        </pc:sldMkLst>
        <pc:spChg chg="mod">
          <ac:chgData name="Raras Azzahra" userId="3f250d61-4093-416d-aafe-1e30631387c3" providerId="ADAL" clId="{59449762-F708-466A-8B5B-2EECE729A333}" dt="2026-02-04T03:31:47.451" v="5" actId="14100"/>
          <ac:spMkLst>
            <pc:docMk/>
            <pc:sldMk cId="1083405600" sldId="302"/>
            <ac:spMk id="3" creationId="{00000000-0000-0000-0000-000000000000}"/>
          </ac:spMkLst>
        </pc:spChg>
        <pc:picChg chg="add mod">
          <ac:chgData name="Raras Azzahra" userId="3f250d61-4093-416d-aafe-1e30631387c3" providerId="ADAL" clId="{59449762-F708-466A-8B5B-2EECE729A333}" dt="2026-02-04T18:11:02.131" v="127"/>
          <ac:picMkLst>
            <pc:docMk/>
            <pc:sldMk cId="1083405600" sldId="302"/>
            <ac:picMk id="4" creationId="{508AA981-E9AF-28D1-A972-6E2F87DD954B}"/>
          </ac:picMkLst>
        </pc:picChg>
      </pc:sldChg>
      <pc:sldChg chg="delSp modSp add mod">
        <pc:chgData name="Raras Azzahra" userId="3f250d61-4093-416d-aafe-1e30631387c3" providerId="ADAL" clId="{59449762-F708-466A-8B5B-2EECE729A333}" dt="2026-02-04T19:23:52.505" v="130" actId="1076"/>
        <pc:sldMkLst>
          <pc:docMk/>
          <pc:sldMk cId="3940866740" sldId="303"/>
        </pc:sldMkLst>
        <pc:spChg chg="del">
          <ac:chgData name="Raras Azzahra" userId="3f250d61-4093-416d-aafe-1e30631387c3" providerId="ADAL" clId="{59449762-F708-466A-8B5B-2EECE729A333}" dt="2026-02-04T19:23:40.251" v="128" actId="478"/>
          <ac:spMkLst>
            <pc:docMk/>
            <pc:sldMk cId="3940866740" sldId="303"/>
            <ac:spMk id="2" creationId="{B4399020-920C-61A8-B8E1-B4BC792550D0}"/>
          </ac:spMkLst>
        </pc:spChg>
        <pc:spChg chg="mod">
          <ac:chgData name="Raras Azzahra" userId="3f250d61-4093-416d-aafe-1e30631387c3" providerId="ADAL" clId="{59449762-F708-466A-8B5B-2EECE729A333}" dt="2026-02-04T19:23:46.982" v="129" actId="1076"/>
          <ac:spMkLst>
            <pc:docMk/>
            <pc:sldMk cId="3940866740" sldId="303"/>
            <ac:spMk id="3" creationId="{D37275A2-4884-D29E-8999-C7B876450DDE}"/>
          </ac:spMkLst>
        </pc:spChg>
        <pc:spChg chg="mod">
          <ac:chgData name="Raras Azzahra" userId="3f250d61-4093-416d-aafe-1e30631387c3" providerId="ADAL" clId="{59449762-F708-466A-8B5B-2EECE729A333}" dt="2026-02-04T19:23:52.505" v="130" actId="1076"/>
          <ac:spMkLst>
            <pc:docMk/>
            <pc:sldMk cId="3940866740" sldId="303"/>
            <ac:spMk id="6" creationId="{C043EBA4-3226-EED9-BFF7-28C55E72DF97}"/>
          </ac:spMkLst>
        </pc:spChg>
      </pc:sldChg>
      <pc:sldChg chg="delSp modSp add mod">
        <pc:chgData name="Raras Azzahra" userId="3f250d61-4093-416d-aafe-1e30631387c3" providerId="ADAL" clId="{59449762-F708-466A-8B5B-2EECE729A333}" dt="2026-02-04T19:24:04.657" v="133" actId="1076"/>
        <pc:sldMkLst>
          <pc:docMk/>
          <pc:sldMk cId="859467452" sldId="304"/>
        </pc:sldMkLst>
        <pc:spChg chg="del">
          <ac:chgData name="Raras Azzahra" userId="3f250d61-4093-416d-aafe-1e30631387c3" providerId="ADAL" clId="{59449762-F708-466A-8B5B-2EECE729A333}" dt="2026-02-04T19:23:57.605" v="131" actId="478"/>
          <ac:spMkLst>
            <pc:docMk/>
            <pc:sldMk cId="859467452" sldId="304"/>
            <ac:spMk id="2" creationId="{4FF0012D-B54C-2070-086C-B7A6DA859211}"/>
          </ac:spMkLst>
        </pc:spChg>
        <pc:spChg chg="mod">
          <ac:chgData name="Raras Azzahra" userId="3f250d61-4093-416d-aafe-1e30631387c3" providerId="ADAL" clId="{59449762-F708-466A-8B5B-2EECE729A333}" dt="2026-02-04T19:24:01.607" v="132" actId="1076"/>
          <ac:spMkLst>
            <pc:docMk/>
            <pc:sldMk cId="859467452" sldId="304"/>
            <ac:spMk id="3" creationId="{7D77C9CF-7467-843E-42D5-CA7296BA2E20}"/>
          </ac:spMkLst>
        </pc:spChg>
        <pc:spChg chg="mod">
          <ac:chgData name="Raras Azzahra" userId="3f250d61-4093-416d-aafe-1e30631387c3" providerId="ADAL" clId="{59449762-F708-466A-8B5B-2EECE729A333}" dt="2026-02-04T19:24:04.657" v="133" actId="1076"/>
          <ac:spMkLst>
            <pc:docMk/>
            <pc:sldMk cId="859467452" sldId="304"/>
            <ac:spMk id="6" creationId="{F791625E-C2F8-4765-12D7-C7B75E9AF24A}"/>
          </ac:spMkLst>
        </pc:spChg>
      </pc:sldChg>
      <pc:sldChg chg="delSp modSp add mod modNotesTx">
        <pc:chgData name="Raras Azzahra" userId="3f250d61-4093-416d-aafe-1e30631387c3" providerId="ADAL" clId="{59449762-F708-466A-8B5B-2EECE729A333}" dt="2026-02-04T19:24:18.255" v="137" actId="1076"/>
        <pc:sldMkLst>
          <pc:docMk/>
          <pc:sldMk cId="3926425817" sldId="305"/>
        </pc:sldMkLst>
        <pc:spChg chg="del">
          <ac:chgData name="Raras Azzahra" userId="3f250d61-4093-416d-aafe-1e30631387c3" providerId="ADAL" clId="{59449762-F708-466A-8B5B-2EECE729A333}" dt="2026-02-04T19:24:08.425" v="134" actId="478"/>
          <ac:spMkLst>
            <pc:docMk/>
            <pc:sldMk cId="3926425817" sldId="305"/>
            <ac:spMk id="2" creationId="{37178A68-5EE6-F8F9-9F4E-BA0DC31587F6}"/>
          </ac:spMkLst>
        </pc:spChg>
        <pc:spChg chg="mod">
          <ac:chgData name="Raras Azzahra" userId="3f250d61-4093-416d-aafe-1e30631387c3" providerId="ADAL" clId="{59449762-F708-466A-8B5B-2EECE729A333}" dt="2026-02-04T19:24:18.255" v="137" actId="1076"/>
          <ac:spMkLst>
            <pc:docMk/>
            <pc:sldMk cId="3926425817" sldId="305"/>
            <ac:spMk id="3" creationId="{E7D36424-D0E9-178E-9280-E0E8027D29E2}"/>
          </ac:spMkLst>
        </pc:spChg>
        <pc:spChg chg="mod">
          <ac:chgData name="Raras Azzahra" userId="3f250d61-4093-416d-aafe-1e30631387c3" providerId="ADAL" clId="{59449762-F708-466A-8B5B-2EECE729A333}" dt="2026-02-04T19:24:15.796" v="136" actId="1076"/>
          <ac:spMkLst>
            <pc:docMk/>
            <pc:sldMk cId="3926425817" sldId="305"/>
            <ac:spMk id="6" creationId="{9DC04FEB-C689-8972-39E5-037C1C9C1462}"/>
          </ac:spMkLst>
        </pc:spChg>
      </pc:sldChg>
      <pc:sldChg chg="addSp delSp modSp add mod modNotesTx">
        <pc:chgData name="Raras Azzahra" userId="3f250d61-4093-416d-aafe-1e30631387c3" providerId="ADAL" clId="{59449762-F708-466A-8B5B-2EECE729A333}" dt="2026-02-04T19:25:38.262" v="139" actId="14826"/>
        <pc:sldMkLst>
          <pc:docMk/>
          <pc:sldMk cId="3062153748" sldId="306"/>
        </pc:sldMkLst>
        <pc:spChg chg="del">
          <ac:chgData name="Raras Azzahra" userId="3f250d61-4093-416d-aafe-1e30631387c3" providerId="ADAL" clId="{59449762-F708-466A-8B5B-2EECE729A333}" dt="2026-02-04T15:32:31.979" v="44" actId="478"/>
          <ac:spMkLst>
            <pc:docMk/>
            <pc:sldMk cId="3062153748" sldId="306"/>
            <ac:spMk id="3" creationId="{12107AD7-BC77-C102-342D-E294040296AC}"/>
          </ac:spMkLst>
        </pc:spChg>
        <pc:spChg chg="add del mod">
          <ac:chgData name="Raras Azzahra" userId="3f250d61-4093-416d-aafe-1e30631387c3" providerId="ADAL" clId="{59449762-F708-466A-8B5B-2EECE729A333}" dt="2026-02-04T15:32:34.108" v="45" actId="478"/>
          <ac:spMkLst>
            <pc:docMk/>
            <pc:sldMk cId="3062153748" sldId="306"/>
            <ac:spMk id="5" creationId="{014DF39C-5B99-7F76-13C1-3EBCFEC84F34}"/>
          </ac:spMkLst>
        </pc:spChg>
        <pc:spChg chg="mod">
          <ac:chgData name="Raras Azzahra" userId="3f250d61-4093-416d-aafe-1e30631387c3" providerId="ADAL" clId="{59449762-F708-466A-8B5B-2EECE729A333}" dt="2026-02-04T16:09:12" v="71" actId="1076"/>
          <ac:spMkLst>
            <pc:docMk/>
            <pc:sldMk cId="3062153748" sldId="306"/>
            <ac:spMk id="6" creationId="{818F48AD-3AD0-3D6F-CAC8-F00BE358ABD7}"/>
          </ac:spMkLst>
        </pc:spChg>
        <pc:graphicFrameChg chg="add mod modGraphic">
          <ac:chgData name="Raras Azzahra" userId="3f250d61-4093-416d-aafe-1e30631387c3" providerId="ADAL" clId="{59449762-F708-466A-8B5B-2EECE729A333}" dt="2026-02-04T16:09:59.779" v="79" actId="572"/>
          <ac:graphicFrameMkLst>
            <pc:docMk/>
            <pc:sldMk cId="3062153748" sldId="306"/>
            <ac:graphicFrameMk id="7" creationId="{5AA72C8F-70F2-9D11-27D6-5919B04DAABF}"/>
          </ac:graphicFrameMkLst>
        </pc:graphicFrameChg>
        <pc:picChg chg="add mod">
          <ac:chgData name="Raras Azzahra" userId="3f250d61-4093-416d-aafe-1e30631387c3" providerId="ADAL" clId="{59449762-F708-466A-8B5B-2EECE729A333}" dt="2026-02-04T19:25:38.262" v="139" actId="14826"/>
          <ac:picMkLst>
            <pc:docMk/>
            <pc:sldMk cId="3062153748" sldId="306"/>
            <ac:picMk id="8" creationId="{8AA272A7-5072-326D-D48C-EEA715323DFD}"/>
          </ac:picMkLst>
        </pc:picChg>
      </pc:sldChg>
      <pc:sldChg chg="addSp delSp modSp add mod">
        <pc:chgData name="Raras Azzahra" userId="3f250d61-4093-416d-aafe-1e30631387c3" providerId="ADAL" clId="{59449762-F708-466A-8B5B-2EECE729A333}" dt="2026-02-04T19:25:52.405" v="142" actId="1076"/>
        <pc:sldMkLst>
          <pc:docMk/>
          <pc:sldMk cId="2568726166" sldId="307"/>
        </pc:sldMkLst>
        <pc:spChg chg="add del mod">
          <ac:chgData name="Raras Azzahra" userId="3f250d61-4093-416d-aafe-1e30631387c3" providerId="ADAL" clId="{59449762-F708-466A-8B5B-2EECE729A333}" dt="2026-02-04T19:25:44.740" v="140" actId="478"/>
          <ac:spMkLst>
            <pc:docMk/>
            <pc:sldMk cId="2568726166" sldId="307"/>
            <ac:spMk id="2" creationId="{7178256F-9B3C-2CE2-1403-0031C6CCBC72}"/>
          </ac:spMkLst>
        </pc:spChg>
        <pc:spChg chg="mod">
          <ac:chgData name="Raras Azzahra" userId="3f250d61-4093-416d-aafe-1e30631387c3" providerId="ADAL" clId="{59449762-F708-466A-8B5B-2EECE729A333}" dt="2026-02-04T19:25:48.663" v="141" actId="1076"/>
          <ac:spMkLst>
            <pc:docMk/>
            <pc:sldMk cId="2568726166" sldId="307"/>
            <ac:spMk id="3" creationId="{3EA0477C-6488-AB67-A511-394DE566B29B}"/>
          </ac:spMkLst>
        </pc:spChg>
        <pc:spChg chg="add del">
          <ac:chgData name="Raras Azzahra" userId="3f250d61-4093-416d-aafe-1e30631387c3" providerId="ADAL" clId="{59449762-F708-466A-8B5B-2EECE729A333}" dt="2026-02-04T16:13:38.939" v="103" actId="22"/>
          <ac:spMkLst>
            <pc:docMk/>
            <pc:sldMk cId="2568726166" sldId="307"/>
            <ac:spMk id="5" creationId="{D90B4FE1-9AC1-7EF3-2202-A8CB582BC4C5}"/>
          </ac:spMkLst>
        </pc:spChg>
        <pc:spChg chg="mod">
          <ac:chgData name="Raras Azzahra" userId="3f250d61-4093-416d-aafe-1e30631387c3" providerId="ADAL" clId="{59449762-F708-466A-8B5B-2EECE729A333}" dt="2026-02-04T19:25:52.405" v="142" actId="1076"/>
          <ac:spMkLst>
            <pc:docMk/>
            <pc:sldMk cId="2568726166" sldId="307"/>
            <ac:spMk id="6" creationId="{7E032C9A-6318-B143-ACA9-BBF4A3718305}"/>
          </ac:spMkLst>
        </pc:spChg>
      </pc:sldChg>
      <pc:sldChg chg="addSp modSp add mod">
        <pc:chgData name="Raras Azzahra" userId="3f250d61-4093-416d-aafe-1e30631387c3" providerId="ADAL" clId="{59449762-F708-466A-8B5B-2EECE729A333}" dt="2026-02-04T19:26:02.984" v="143"/>
        <pc:sldMkLst>
          <pc:docMk/>
          <pc:sldMk cId="3535897126" sldId="308"/>
        </pc:sldMkLst>
        <pc:spChg chg="mod">
          <ac:chgData name="Raras Azzahra" userId="3f250d61-4093-416d-aafe-1e30631387c3" providerId="ADAL" clId="{59449762-F708-466A-8B5B-2EECE729A333}" dt="2026-02-04T16:14:08.154" v="106"/>
          <ac:spMkLst>
            <pc:docMk/>
            <pc:sldMk cId="3535897126" sldId="308"/>
            <ac:spMk id="3" creationId="{530966CB-5D60-1AAF-811E-E6803203E3E3}"/>
          </ac:spMkLst>
        </pc:spChg>
        <pc:spChg chg="mod">
          <ac:chgData name="Raras Azzahra" userId="3f250d61-4093-416d-aafe-1e30631387c3" providerId="ADAL" clId="{59449762-F708-466A-8B5B-2EECE729A333}" dt="2026-02-04T16:13:59.084" v="105"/>
          <ac:spMkLst>
            <pc:docMk/>
            <pc:sldMk cId="3535897126" sldId="308"/>
            <ac:spMk id="6" creationId="{700D9B4F-DA61-31E7-1FC5-741366248B64}"/>
          </ac:spMkLst>
        </pc:spChg>
        <pc:picChg chg="add mod">
          <ac:chgData name="Raras Azzahra" userId="3f250d61-4093-416d-aafe-1e30631387c3" providerId="ADAL" clId="{59449762-F708-466A-8B5B-2EECE729A333}" dt="2026-02-04T19:26:02.984" v="143"/>
          <ac:picMkLst>
            <pc:docMk/>
            <pc:sldMk cId="3535897126" sldId="308"/>
            <ac:picMk id="4" creationId="{255CF332-8B57-645D-12E7-C4073265E193}"/>
          </ac:picMkLst>
        </pc:picChg>
      </pc:sldChg>
      <pc:sldChg chg="addSp modSp add mod modNotesTx">
        <pc:chgData name="Raras Azzahra" userId="3f250d61-4093-416d-aafe-1e30631387c3" providerId="ADAL" clId="{59449762-F708-466A-8B5B-2EECE729A333}" dt="2026-02-04T19:26:45.673" v="146" actId="1076"/>
        <pc:sldMkLst>
          <pc:docMk/>
          <pc:sldMk cId="1601737277" sldId="309"/>
        </pc:sldMkLst>
        <pc:spChg chg="mod">
          <ac:chgData name="Raras Azzahra" userId="3f250d61-4093-416d-aafe-1e30631387c3" providerId="ADAL" clId="{59449762-F708-466A-8B5B-2EECE729A333}" dt="2026-02-04T16:15:17.195" v="114" actId="14100"/>
          <ac:spMkLst>
            <pc:docMk/>
            <pc:sldMk cId="1601737277" sldId="309"/>
            <ac:spMk id="3" creationId="{5A417683-2E5F-E18A-8E51-791D930B399A}"/>
          </ac:spMkLst>
        </pc:spChg>
        <pc:spChg chg="mod">
          <ac:chgData name="Raras Azzahra" userId="3f250d61-4093-416d-aafe-1e30631387c3" providerId="ADAL" clId="{59449762-F708-466A-8B5B-2EECE729A333}" dt="2026-02-04T16:14:47.219" v="109"/>
          <ac:spMkLst>
            <pc:docMk/>
            <pc:sldMk cId="1601737277" sldId="309"/>
            <ac:spMk id="6" creationId="{F4065F5E-1A2B-B725-8617-46A05AA0627A}"/>
          </ac:spMkLst>
        </pc:spChg>
        <pc:picChg chg="add mod">
          <ac:chgData name="Raras Azzahra" userId="3f250d61-4093-416d-aafe-1e30631387c3" providerId="ADAL" clId="{59449762-F708-466A-8B5B-2EECE729A333}" dt="2026-02-04T19:26:45.673" v="146" actId="1076"/>
          <ac:picMkLst>
            <pc:docMk/>
            <pc:sldMk cId="1601737277" sldId="309"/>
            <ac:picMk id="4" creationId="{3E504B47-F1BF-8F06-A59E-937BCA739BB3}"/>
          </ac:picMkLst>
        </pc:picChg>
      </pc:sldChg>
      <pc:sldMasterChg chg="del delSldLayout">
        <pc:chgData name="Raras Azzahra" userId="3f250d61-4093-416d-aafe-1e30631387c3" providerId="ADAL" clId="{59449762-F708-466A-8B5B-2EECE729A333}" dt="2026-02-04T16:15:34.036" v="116" actId="2696"/>
        <pc:sldMasterMkLst>
          <pc:docMk/>
          <pc:sldMasterMk cId="2238773172" sldId="2147483648"/>
        </pc:sldMasterMkLst>
        <pc:sldLayoutChg chg="del">
          <pc:chgData name="Raras Azzahra" userId="3f250d61-4093-416d-aafe-1e30631387c3" providerId="ADAL" clId="{59449762-F708-466A-8B5B-2EECE729A333}" dt="2026-02-04T16:15:34.036" v="116" actId="2696"/>
          <pc:sldLayoutMkLst>
            <pc:docMk/>
            <pc:sldMasterMk cId="2238773172" sldId="2147483648"/>
            <pc:sldLayoutMk cId="387597705" sldId="2147483649"/>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2917550339" sldId="2147483650"/>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3992380633" sldId="2147483651"/>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632639693" sldId="2147483652"/>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01779355" sldId="2147483653"/>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622323105" sldId="2147483654"/>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319558180" sldId="2147483655"/>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402154916" sldId="2147483656"/>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232738139" sldId="2147483657"/>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1027842465" sldId="2147483658"/>
          </pc:sldLayoutMkLst>
        </pc:sldLayoutChg>
        <pc:sldLayoutChg chg="del">
          <pc:chgData name="Raras Azzahra" userId="3f250d61-4093-416d-aafe-1e30631387c3" providerId="ADAL" clId="{59449762-F708-466A-8B5B-2EECE729A333}" dt="2026-02-04T16:15:34.036" v="116" actId="2696"/>
          <pc:sldLayoutMkLst>
            <pc:docMk/>
            <pc:sldMasterMk cId="2238773172" sldId="2147483648"/>
            <pc:sldLayoutMk cId="81082069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A3B88-7DAE-EA49-B56C-A72BBB22E183}"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61152-3A5A-1142-B329-2DAD1D4517BF}" type="slidenum">
              <a:rPr lang="en-US" smtClean="0"/>
              <a:t>‹#›</a:t>
            </a:fld>
            <a:endParaRPr lang="en-US"/>
          </a:p>
        </p:txBody>
      </p:sp>
    </p:spTree>
    <p:extLst>
      <p:ext uri="{BB962C8B-B14F-4D97-AF65-F5344CB8AC3E}">
        <p14:creationId xmlns:p14="http://schemas.microsoft.com/office/powerpoint/2010/main" val="232747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note: not limited to these solutions of course!</a:t>
            </a:r>
          </a:p>
        </p:txBody>
      </p:sp>
      <p:sp>
        <p:nvSpPr>
          <p:cNvPr id="4" name="Slide Number Placeholder 3"/>
          <p:cNvSpPr>
            <a:spLocks noGrp="1"/>
          </p:cNvSpPr>
          <p:nvPr>
            <p:ph type="sldNum" sz="quarter" idx="5"/>
          </p:nvPr>
        </p:nvSpPr>
        <p:spPr/>
        <p:txBody>
          <a:bodyPr/>
          <a:lstStyle/>
          <a:p>
            <a:fld id="{66A61152-3A5A-1142-B329-2DAD1D4517BF}" type="slidenum">
              <a:rPr lang="en-US" smtClean="0"/>
              <a:t>5</a:t>
            </a:fld>
            <a:endParaRPr lang="en-US"/>
          </a:p>
        </p:txBody>
      </p:sp>
    </p:spTree>
    <p:extLst>
      <p:ext uri="{BB962C8B-B14F-4D97-AF65-F5344CB8AC3E}">
        <p14:creationId xmlns:p14="http://schemas.microsoft.com/office/powerpoint/2010/main" val="279688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1501-06B3-9F55-834E-389DAAD3A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910BB-C103-217B-CC9E-7B81254EA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F17F5-A821-F7A6-5B8F-2B638059AD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4D88117-0BF3-680C-BAAE-D2C20532D029}"/>
              </a:ext>
            </a:extLst>
          </p:cNvPr>
          <p:cNvSpPr>
            <a:spLocks noGrp="1"/>
          </p:cNvSpPr>
          <p:nvPr>
            <p:ph type="sldNum" sz="quarter" idx="5"/>
          </p:nvPr>
        </p:nvSpPr>
        <p:spPr/>
        <p:txBody>
          <a:bodyPr/>
          <a:lstStyle/>
          <a:p>
            <a:fld id="{66A61152-3A5A-1142-B329-2DAD1D4517BF}" type="slidenum">
              <a:rPr lang="en-US" smtClean="0"/>
              <a:t>6</a:t>
            </a:fld>
            <a:endParaRPr lang="en-US"/>
          </a:p>
        </p:txBody>
      </p:sp>
    </p:spTree>
    <p:extLst>
      <p:ext uri="{BB962C8B-B14F-4D97-AF65-F5344CB8AC3E}">
        <p14:creationId xmlns:p14="http://schemas.microsoft.com/office/powerpoint/2010/main" val="179763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a:t>
            </a:r>
          </a:p>
          <a:p>
            <a:endParaRPr lang="en-US" dirty="0"/>
          </a:p>
          <a:p>
            <a:r>
              <a:rPr lang="en-US" dirty="0"/>
              <a:t>Point out these pros and cons:</a:t>
            </a:r>
          </a:p>
          <a:p>
            <a:r>
              <a:rPr lang="en-US" b="1" dirty="0"/>
              <a:t>Coding tools: </a:t>
            </a:r>
            <a:r>
              <a:rPr lang="en-US" dirty="0"/>
              <a:t>free but hard to learn</a:t>
            </a:r>
          </a:p>
          <a:p>
            <a:r>
              <a:rPr lang="en-US" b="1" dirty="0"/>
              <a:t>No-code tools: </a:t>
            </a:r>
            <a:r>
              <a:rPr lang="en-US" dirty="0"/>
              <a:t>fast but can be expensive</a:t>
            </a:r>
          </a:p>
          <a:p>
            <a:r>
              <a:rPr lang="en-US" b="1" dirty="0"/>
              <a:t>Design tools: </a:t>
            </a:r>
            <a:r>
              <a:rPr lang="en-US" dirty="0"/>
              <a:t>great for visuals but cannot run the app by themselves</a:t>
            </a:r>
          </a:p>
          <a:p>
            <a:endParaRPr lang="en-CA" dirty="0"/>
          </a:p>
        </p:txBody>
      </p:sp>
      <p:sp>
        <p:nvSpPr>
          <p:cNvPr id="4" name="Slide Number Placeholder 3"/>
          <p:cNvSpPr>
            <a:spLocks noGrp="1"/>
          </p:cNvSpPr>
          <p:nvPr>
            <p:ph type="sldNum" sz="quarter" idx="5"/>
          </p:nvPr>
        </p:nvSpPr>
        <p:spPr/>
        <p:txBody>
          <a:bodyPr/>
          <a:lstStyle/>
          <a:p>
            <a:fld id="{66A61152-3A5A-1142-B329-2DAD1D4517BF}" type="slidenum">
              <a:rPr lang="en-US" smtClean="0"/>
              <a:t>8</a:t>
            </a:fld>
            <a:endParaRPr lang="en-US"/>
          </a:p>
        </p:txBody>
      </p:sp>
    </p:spTree>
    <p:extLst>
      <p:ext uri="{BB962C8B-B14F-4D97-AF65-F5344CB8AC3E}">
        <p14:creationId xmlns:p14="http://schemas.microsoft.com/office/powerpoint/2010/main" val="72117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EF125-9485-E00C-9785-C86056FB2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1A72E-7F67-66A6-2897-2B065831A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0B3BB-B32A-612A-6D7B-74701B11C4E4}"/>
              </a:ext>
            </a:extLst>
          </p:cNvPr>
          <p:cNvSpPr>
            <a:spLocks noGrp="1"/>
          </p:cNvSpPr>
          <p:nvPr>
            <p:ph type="body" idx="1"/>
          </p:nvPr>
        </p:nvSpPr>
        <p:spPr/>
        <p:txBody>
          <a:bodyPr/>
          <a:lstStyle/>
          <a:p>
            <a:r>
              <a:rPr lang="en-US" dirty="0"/>
              <a:t>Teacher’s notes:</a:t>
            </a:r>
          </a:p>
          <a:p>
            <a:r>
              <a:rPr lang="en-US" dirty="0"/>
              <a:t>Remind students that they can base their app on the character they played in the A2J Game.</a:t>
            </a:r>
          </a:p>
          <a:p>
            <a:endParaRPr lang="en-CA" dirty="0"/>
          </a:p>
        </p:txBody>
      </p:sp>
      <p:sp>
        <p:nvSpPr>
          <p:cNvPr id="4" name="Slide Number Placeholder 3">
            <a:extLst>
              <a:ext uri="{FF2B5EF4-FFF2-40B4-BE49-F238E27FC236}">
                <a16:creationId xmlns:a16="http://schemas.microsoft.com/office/drawing/2014/main" id="{F5BA48F0-1489-24C8-0159-4723A8DAD610}"/>
              </a:ext>
            </a:extLst>
          </p:cNvPr>
          <p:cNvSpPr>
            <a:spLocks noGrp="1"/>
          </p:cNvSpPr>
          <p:nvPr>
            <p:ph type="sldNum" sz="quarter" idx="5"/>
          </p:nvPr>
        </p:nvSpPr>
        <p:spPr/>
        <p:txBody>
          <a:bodyPr/>
          <a:lstStyle/>
          <a:p>
            <a:fld id="{66A61152-3A5A-1142-B329-2DAD1D4517BF}" type="slidenum">
              <a:rPr lang="en-US" smtClean="0"/>
              <a:t>9</a:t>
            </a:fld>
            <a:endParaRPr lang="en-US"/>
          </a:p>
        </p:txBody>
      </p:sp>
    </p:spTree>
    <p:extLst>
      <p:ext uri="{BB962C8B-B14F-4D97-AF65-F5344CB8AC3E}">
        <p14:creationId xmlns:p14="http://schemas.microsoft.com/office/powerpoint/2010/main" val="418474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s-A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s-AR" dirty="0"/>
          </a:p>
        </p:txBody>
      </p:sp>
      <p:sp>
        <p:nvSpPr>
          <p:cNvPr id="4" name="Date Placeholder 3"/>
          <p:cNvSpPr>
            <a:spLocks noGrp="1"/>
          </p:cNvSpPr>
          <p:nvPr>
            <p:ph type="dt" sz="half" idx="10"/>
          </p:nvPr>
        </p:nvSpPr>
        <p:spPr/>
        <p:txBody>
          <a:bodyPr/>
          <a:lstStyle/>
          <a:p>
            <a:fld id="{1463897B-CF80-456D-B05A-08BA576AA1C5}" type="datetimeFigureOut">
              <a:rPr lang="es-AR" smtClean="0"/>
              <a:t>3/2/2026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325649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p:cNvSpPr>
            <a:spLocks noGrp="1"/>
          </p:cNvSpPr>
          <p:nvPr>
            <p:ph type="dt" sz="half" idx="10"/>
          </p:nvPr>
        </p:nvSpPr>
        <p:spPr/>
        <p:txBody>
          <a:bodyPr/>
          <a:lstStyle/>
          <a:p>
            <a:fld id="{1463897B-CF80-456D-B05A-08BA576AA1C5}" type="datetimeFigureOut">
              <a:rPr lang="es-AR" smtClean="0"/>
              <a:t>3/2/2026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345438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p:cNvSpPr>
            <a:spLocks noGrp="1"/>
          </p:cNvSpPr>
          <p:nvPr>
            <p:ph type="dt" sz="half" idx="10"/>
          </p:nvPr>
        </p:nvSpPr>
        <p:spPr/>
        <p:txBody>
          <a:bodyPr/>
          <a:lstStyle/>
          <a:p>
            <a:fld id="{1463897B-CF80-456D-B05A-08BA576AA1C5}" type="datetimeFigureOut">
              <a:rPr lang="es-AR" smtClean="0"/>
              <a:t>3/2/2026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13763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s-A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p:cNvSpPr>
            <a:spLocks noGrp="1"/>
          </p:cNvSpPr>
          <p:nvPr>
            <p:ph type="dt" sz="half" idx="10"/>
          </p:nvPr>
        </p:nvSpPr>
        <p:spPr/>
        <p:txBody>
          <a:bodyPr/>
          <a:lstStyle/>
          <a:p>
            <a:fld id="{1463897B-CF80-456D-B05A-08BA576AA1C5}" type="datetimeFigureOut">
              <a:rPr lang="es-AR" smtClean="0"/>
              <a:t>3/2/2026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158533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63897B-CF80-456D-B05A-08BA576AA1C5}" type="datetimeFigureOut">
              <a:rPr lang="es-AR" smtClean="0"/>
              <a:t>3/2/2026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369778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4"/>
          <p:cNvSpPr>
            <a:spLocks noGrp="1"/>
          </p:cNvSpPr>
          <p:nvPr>
            <p:ph type="dt" sz="half" idx="10"/>
          </p:nvPr>
        </p:nvSpPr>
        <p:spPr/>
        <p:txBody>
          <a:bodyPr/>
          <a:lstStyle/>
          <a:p>
            <a:fld id="{1463897B-CF80-456D-B05A-08BA576AA1C5}" type="datetimeFigureOut">
              <a:rPr lang="es-AR" smtClean="0"/>
              <a:t>3/2/2026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78599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6"/>
          <p:cNvSpPr>
            <a:spLocks noGrp="1"/>
          </p:cNvSpPr>
          <p:nvPr>
            <p:ph type="dt" sz="half" idx="10"/>
          </p:nvPr>
        </p:nvSpPr>
        <p:spPr/>
        <p:txBody>
          <a:bodyPr/>
          <a:lstStyle/>
          <a:p>
            <a:fld id="{1463897B-CF80-456D-B05A-08BA576AA1C5}" type="datetimeFigureOut">
              <a:rPr lang="es-AR" smtClean="0"/>
              <a:t>3/2/2026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587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Date Placeholder 2"/>
          <p:cNvSpPr>
            <a:spLocks noGrp="1"/>
          </p:cNvSpPr>
          <p:nvPr>
            <p:ph type="dt" sz="half" idx="10"/>
          </p:nvPr>
        </p:nvSpPr>
        <p:spPr/>
        <p:txBody>
          <a:bodyPr/>
          <a:lstStyle/>
          <a:p>
            <a:fld id="{1463897B-CF80-456D-B05A-08BA576AA1C5}" type="datetimeFigureOut">
              <a:rPr lang="es-AR" smtClean="0"/>
              <a:t>3/2/2026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205837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3897B-CF80-456D-B05A-08BA576AA1C5}" type="datetimeFigureOut">
              <a:rPr lang="es-AR" smtClean="0"/>
              <a:t>3/2/2026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120391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63897B-CF80-456D-B05A-08BA576AA1C5}" type="datetimeFigureOut">
              <a:rPr lang="es-AR" smtClean="0"/>
              <a:t>3/2/2026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83506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endParaRPr lang="es-AR"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463897B-CF80-456D-B05A-08BA576AA1C5}" type="datetimeFigureOut">
              <a:rPr lang="es-AR" smtClean="0"/>
              <a:t>3/2/2026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93DC7C1-AB3F-4DCE-9212-73042AF684E1}" type="slidenum">
              <a:rPr lang="es-AR" smtClean="0"/>
              <a:t>‹#›</a:t>
            </a:fld>
            <a:endParaRPr lang="es-AR"/>
          </a:p>
        </p:txBody>
      </p:sp>
    </p:spTree>
    <p:extLst>
      <p:ext uri="{BB962C8B-B14F-4D97-AF65-F5344CB8AC3E}">
        <p14:creationId xmlns:p14="http://schemas.microsoft.com/office/powerpoint/2010/main" val="323773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s-AR"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3897B-CF80-456D-B05A-08BA576AA1C5}" type="datetimeFigureOut">
              <a:rPr lang="es-AR" smtClean="0"/>
              <a:t>3/2/2026</a:t>
            </a:fld>
            <a:endParaRPr lang="es-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DC7C1-AB3F-4DCE-9212-73042AF684E1}" type="slidenum">
              <a:rPr lang="es-AR" smtClean="0"/>
              <a:t>‹#›</a:t>
            </a:fld>
            <a:endParaRPr lang="es-AR"/>
          </a:p>
        </p:txBody>
      </p:sp>
    </p:spTree>
    <p:extLst>
      <p:ext uri="{BB962C8B-B14F-4D97-AF65-F5344CB8AC3E}">
        <p14:creationId xmlns:p14="http://schemas.microsoft.com/office/powerpoint/2010/main" val="3134189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clutx.org/sites/default/files/field_documents/aclu_blue_faq.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bubble.io/" TargetMode="External"/><Relationship Id="rId13" Type="http://schemas.openxmlformats.org/officeDocument/2006/relationships/hyperlink" Target="https://www.adobe.com/ca/products/fresco.html" TargetMode="External"/><Relationship Id="rId3" Type="http://schemas.openxmlformats.org/officeDocument/2006/relationships/hyperlink" Target="https://kotlinlang.org/" TargetMode="External"/><Relationship Id="rId7" Type="http://schemas.openxmlformats.org/officeDocument/2006/relationships/hyperlink" Target="https://bolt.new/" TargetMode="External"/><Relationship Id="rId12" Type="http://schemas.openxmlformats.org/officeDocument/2006/relationships/hyperlink" Target="https://www.canv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ovable.dev/" TargetMode="External"/><Relationship Id="rId11" Type="http://schemas.openxmlformats.org/officeDocument/2006/relationships/hyperlink" Target="https://uizard.io/" TargetMode="External"/><Relationship Id="rId5" Type="http://schemas.openxmlformats.org/officeDocument/2006/relationships/hyperlink" Target="https://replit.com/" TargetMode="External"/><Relationship Id="rId10" Type="http://schemas.openxmlformats.org/officeDocument/2006/relationships/hyperlink" Target="https://www.figma.com/" TargetMode="External"/><Relationship Id="rId4" Type="http://schemas.openxmlformats.org/officeDocument/2006/relationships/hyperlink" Target="https://developer.apple.com/swiftui/" TargetMode="External"/><Relationship Id="rId9" Type="http://schemas.openxmlformats.org/officeDocument/2006/relationships/hyperlink" Target="https://supabase.com/" TargetMode="Externa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bolt.new/" TargetMode="External"/><Relationship Id="rId2" Type="http://schemas.openxmlformats.org/officeDocument/2006/relationships/hyperlink" Target="https://replit.com/" TargetMode="External"/><Relationship Id="rId1" Type="http://schemas.openxmlformats.org/officeDocument/2006/relationships/slideLayout" Target="../slideLayouts/slideLayout2.xml"/><Relationship Id="rId4" Type="http://schemas.openxmlformats.org/officeDocument/2006/relationships/hyperlink" Target="https://uizard.i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918398D-0E24-714C-B671-BF9B497D01B7}"/>
              </a:ext>
            </a:extLst>
          </p:cNvPr>
          <p:cNvPicPr>
            <a:picLocks noChangeAspect="1"/>
          </p:cNvPicPr>
          <p:nvPr/>
        </p:nvPicPr>
        <p:blipFill>
          <a:blip r:embed="rId2"/>
          <a:srcRect t="19452" b="19452"/>
          <a:stretch/>
        </p:blipFill>
        <p:spPr>
          <a:xfrm>
            <a:off x="-86783" y="-99391"/>
            <a:ext cx="12375471" cy="5040560"/>
          </a:xfrm>
          <a:prstGeom prst="rect">
            <a:avLst/>
          </a:prstGeom>
        </p:spPr>
      </p:pic>
      <p:sp>
        <p:nvSpPr>
          <p:cNvPr id="5" name="AutoShape 2"/>
          <p:cNvSpPr>
            <a:spLocks noChangeArrowheads="1"/>
          </p:cNvSpPr>
          <p:nvPr/>
        </p:nvSpPr>
        <p:spPr bwMode="auto">
          <a:xfrm>
            <a:off x="-24680" y="3428827"/>
            <a:ext cx="12241360" cy="1512341"/>
          </a:xfrm>
          <a:prstGeom prst="roundRect">
            <a:avLst>
              <a:gd name="adj" fmla="val 28"/>
            </a:avLst>
          </a:prstGeom>
          <a:solidFill>
            <a:schemeClr val="accent1">
              <a:alpha val="96000"/>
            </a:schemeClr>
          </a:solidFill>
          <a:ln w="9360">
            <a:solidFill>
              <a:srgbClr val="80808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000000"/>
              </a:solidFill>
              <a:effectLst/>
              <a:uLnTx/>
              <a:uFillTx/>
              <a:latin typeface="Myriad Pro"/>
              <a:ea typeface="+mn-ea"/>
              <a:cs typeface="+mn-cs"/>
            </a:endParaRPr>
          </a:p>
        </p:txBody>
      </p:sp>
      <p:sp>
        <p:nvSpPr>
          <p:cNvPr id="2" name="Title 1"/>
          <p:cNvSpPr>
            <a:spLocks noGrp="1"/>
          </p:cNvSpPr>
          <p:nvPr>
            <p:ph type="ctrTitle"/>
          </p:nvPr>
        </p:nvSpPr>
        <p:spPr>
          <a:xfrm>
            <a:off x="1103784" y="3499809"/>
            <a:ext cx="10081120" cy="1370376"/>
          </a:xfrm>
        </p:spPr>
        <p:txBody>
          <a:bodyPr>
            <a:normAutofit/>
          </a:bodyPr>
          <a:lstStyle/>
          <a:p>
            <a:r>
              <a:rPr lang="en-US" sz="3600" b="1" dirty="0">
                <a:solidFill>
                  <a:schemeClr val="bg1"/>
                </a:solidFill>
              </a:rPr>
              <a:t>Day 2: Tech tools for Justice</a:t>
            </a:r>
            <a:endParaRPr lang="es-AR" sz="3600" b="1" dirty="0">
              <a:solidFill>
                <a:schemeClr val="bg1"/>
              </a:solidFill>
            </a:endParaRP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43577" y="5656785"/>
            <a:ext cx="371475" cy="42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 Box 17"/>
          <p:cNvSpPr txBox="1">
            <a:spLocks noChangeArrowheads="1"/>
          </p:cNvSpPr>
          <p:nvPr/>
        </p:nvSpPr>
        <p:spPr bwMode="auto">
          <a:xfrm>
            <a:off x="10019579" y="5785956"/>
            <a:ext cx="2269109" cy="35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marL="0" marR="0" lvl="0" indent="0" algn="l" defTabSz="914400" rtl="0" eaLnBrk="1" fontAlgn="auto" latinLnBrk="0" hangingPunct="1">
              <a:lnSpc>
                <a:spcPct val="83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AR" sz="1500" b="0" i="0" u="none" strike="noStrike" kern="1200" cap="none" spc="0" normalizeH="0" baseline="0" noProof="0" dirty="0">
                <a:ln>
                  <a:noFill/>
                </a:ln>
                <a:solidFill>
                  <a:srgbClr val="000000">
                    <a:lumMod val="85000"/>
                    <a:lumOff val="15000"/>
                  </a:srgbClr>
                </a:solidFill>
                <a:effectLst/>
                <a:uLnTx/>
                <a:uFillTx/>
                <a:latin typeface="Myriad Pro"/>
                <a:ea typeface="Arial Unicode MS" pitchFamily="34" charset="-128"/>
              </a:rPr>
              <a:t>ojen.ca | 2026</a:t>
            </a:r>
          </a:p>
        </p:txBody>
      </p:sp>
      <p:sp>
        <p:nvSpPr>
          <p:cNvPr id="22" name="Rectangle 21"/>
          <p:cNvSpPr/>
          <p:nvPr/>
        </p:nvSpPr>
        <p:spPr bwMode="auto">
          <a:xfrm>
            <a:off x="911424" y="-53301"/>
            <a:ext cx="1831678" cy="145461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s-AR" sz="1800" b="0" i="0" u="none" strike="noStrike" kern="1200" cap="none" spc="0" normalizeH="0" baseline="0" noProof="0" dirty="0">
              <a:ln>
                <a:noFill/>
              </a:ln>
              <a:solidFill>
                <a:srgbClr val="F2F2F2"/>
              </a:solidFill>
              <a:effectLst/>
              <a:uLnTx/>
              <a:uFillTx/>
              <a:latin typeface="Arial" charset="0"/>
              <a:ea typeface="+mn-ea"/>
              <a:cs typeface="Arial Unicode MS" charset="0"/>
            </a:endParaRPr>
          </a:p>
        </p:txBody>
      </p:sp>
      <p:pic>
        <p:nvPicPr>
          <p:cNvPr id="23" name="Picture 3" descr="C:\Users\Agustin\Desktop\scottnewlands\Ojen\OJEN logo-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163" y="260056"/>
            <a:ext cx="1538200" cy="102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448" y="2071299"/>
            <a:ext cx="7273602" cy="3665385"/>
          </a:xfrm>
        </p:spPr>
        <p:txBody>
          <a:bodyPr>
            <a:noAutofit/>
          </a:bodyPr>
          <a:lstStyle/>
          <a:p>
            <a:pPr>
              <a:lnSpc>
                <a:spcPct val="170000"/>
              </a:lnSpc>
            </a:pPr>
            <a:r>
              <a:rPr lang="en-US" sz="1800" dirty="0"/>
              <a:t>Look at the benefits and risks of using technology in access to justice</a:t>
            </a:r>
          </a:p>
          <a:p>
            <a:pPr>
              <a:lnSpc>
                <a:spcPct val="170000"/>
              </a:lnSpc>
            </a:pPr>
            <a:r>
              <a:rPr lang="en-US" sz="1800" dirty="0"/>
              <a:t>Learn about different types of technology you can use</a:t>
            </a:r>
          </a:p>
          <a:p>
            <a:pPr>
              <a:lnSpc>
                <a:spcPct val="170000"/>
              </a:lnSpc>
            </a:pPr>
            <a:r>
              <a:rPr lang="en-US" sz="1800" dirty="0"/>
              <a:t>Try out tools through hands-on activities and share the pros and cons of each</a:t>
            </a:r>
          </a:p>
          <a:p>
            <a:pPr>
              <a:lnSpc>
                <a:spcPct val="170000"/>
              </a:lnSpc>
            </a:pPr>
            <a:r>
              <a:rPr lang="en-US" sz="1800" dirty="0"/>
              <a:t>Start brainstorming your own “App for Justice”</a:t>
            </a:r>
          </a:p>
        </p:txBody>
      </p:sp>
      <p:sp>
        <p:nvSpPr>
          <p:cNvPr id="2" name="Rectangle 1"/>
          <p:cNvSpPr/>
          <p:nvPr/>
        </p:nvSpPr>
        <p:spPr>
          <a:xfrm>
            <a:off x="767408" y="840194"/>
            <a:ext cx="2088232" cy="390818"/>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F2F2F2"/>
              </a:solidFill>
              <a:effectLst/>
              <a:uLnTx/>
              <a:uFillTx/>
              <a:latin typeface="Myriad Pro"/>
              <a:ea typeface="+mn-ea"/>
              <a:cs typeface="+mn-cs"/>
            </a:endParaRPr>
          </a:p>
        </p:txBody>
      </p:sp>
      <p:sp>
        <p:nvSpPr>
          <p:cNvPr id="6" name="TextBox 5"/>
          <p:cNvSpPr txBox="1"/>
          <p:nvPr/>
        </p:nvSpPr>
        <p:spPr>
          <a:xfrm>
            <a:off x="983432" y="1486525"/>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0000"/>
                </a:solidFill>
                <a:effectLst/>
                <a:uLnTx/>
                <a:uFillTx/>
                <a:latin typeface="Myriad Pro"/>
                <a:ea typeface="+mn-ea"/>
                <a:cs typeface="+mn-cs"/>
              </a:rPr>
              <a:t>Today’s goals</a:t>
            </a:r>
          </a:p>
        </p:txBody>
      </p:sp>
      <p:pic>
        <p:nvPicPr>
          <p:cNvPr id="4" name="Picture 3">
            <a:extLst>
              <a:ext uri="{FF2B5EF4-FFF2-40B4-BE49-F238E27FC236}">
                <a16:creationId xmlns:a16="http://schemas.microsoft.com/office/drawing/2014/main" id="{508AA981-E9AF-28D1-A972-6E2F87DD954B}"/>
              </a:ext>
            </a:extLst>
          </p:cNvPr>
          <p:cNvPicPr>
            <a:picLocks noChangeAspect="1"/>
          </p:cNvPicPr>
          <p:nvPr/>
        </p:nvPicPr>
        <p:blipFill>
          <a:blip r:embed="rId2"/>
          <a:stretch>
            <a:fillRect/>
          </a:stretch>
        </p:blipFill>
        <p:spPr>
          <a:xfrm flipH="1">
            <a:off x="3141484" y="513033"/>
            <a:ext cx="531680" cy="845735"/>
          </a:xfrm>
          <a:prstGeom prst="rect">
            <a:avLst/>
          </a:prstGeom>
        </p:spPr>
      </p:pic>
    </p:spTree>
    <p:extLst>
      <p:ext uri="{BB962C8B-B14F-4D97-AF65-F5344CB8AC3E}">
        <p14:creationId xmlns:p14="http://schemas.microsoft.com/office/powerpoint/2010/main" val="108340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A62E-FF06-5704-ABD4-B77B5B7135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275A2-4884-D29E-8999-C7B876450DDE}"/>
              </a:ext>
            </a:extLst>
          </p:cNvPr>
          <p:cNvSpPr>
            <a:spLocks noGrp="1"/>
          </p:cNvSpPr>
          <p:nvPr>
            <p:ph idx="1"/>
          </p:nvPr>
        </p:nvSpPr>
        <p:spPr>
          <a:xfrm>
            <a:off x="1000448" y="1728399"/>
            <a:ext cx="10283502" cy="366538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Reduce financial barriers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Apps can cost less than hiring a lawyer.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Reduce psychological and educational barriers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The legal system can feel confusing or intimidating.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Apps make information easier to understand and give people more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Reduce physical barriers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Helpful for people in rural areas, with mobility issues, or who can’t easily reach in-person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Create new types of legal help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Some apps do things lawyers cannot. Example: The </a:t>
            </a:r>
            <a:r>
              <a:rPr kumimoji="0" lang="en-CA" sz="1700" b="0" i="0" u="none" strike="noStrike" kern="1200" cap="none" spc="0" normalizeH="0" baseline="0" noProof="0" dirty="0">
                <a:ln>
                  <a:noFill/>
                </a:ln>
                <a:solidFill>
                  <a:prstClr val="black"/>
                </a:solidFill>
                <a:effectLst/>
                <a:uLnTx/>
                <a:uFillTx/>
                <a:latin typeface="+mj-lt"/>
                <a:ea typeface="+mn-ea"/>
                <a:cs typeface="+mn-cs"/>
                <a:hlinkClick r:id="rId2"/>
              </a:rPr>
              <a:t>ACLU Blue app</a:t>
            </a:r>
            <a:r>
              <a:rPr kumimoji="0" lang="en-CA" sz="1700" b="0" i="0" u="none" strike="noStrike" kern="1200" cap="none" spc="0" normalizeH="0" baseline="0" noProof="0" dirty="0">
                <a:ln>
                  <a:noFill/>
                </a:ln>
                <a:solidFill>
                  <a:prstClr val="black"/>
                </a:solidFill>
                <a:effectLst/>
                <a:uLnTx/>
                <a:uFillTx/>
                <a:latin typeface="+mj-lt"/>
                <a:ea typeface="+mn-ea"/>
                <a:cs typeface="+mn-cs"/>
              </a:rPr>
              <a:t> lets people report police misconduct immediately.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Generate new 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Apps can show patterns in legal problems.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Example: </a:t>
            </a:r>
            <a:r>
              <a:rPr kumimoji="0" lang="en-CA" sz="1700" b="0" i="0" u="none" strike="noStrike" kern="1200" cap="none" spc="0" normalizeH="0" baseline="0" noProof="0" dirty="0" err="1">
                <a:ln>
                  <a:noFill/>
                </a:ln>
                <a:solidFill>
                  <a:prstClr val="black"/>
                </a:solidFill>
                <a:effectLst/>
                <a:uLnTx/>
                <a:uFillTx/>
                <a:latin typeface="+mj-lt"/>
                <a:ea typeface="+mn-ea"/>
                <a:cs typeface="+mn-cs"/>
              </a:rPr>
              <a:t>HeatSeek</a:t>
            </a:r>
            <a:r>
              <a:rPr kumimoji="0" lang="en-CA" sz="1700" b="0" i="0" u="none" strike="noStrike" kern="1200" cap="none" spc="0" normalizeH="0" baseline="0" noProof="0" dirty="0">
                <a:ln>
                  <a:noFill/>
                </a:ln>
                <a:solidFill>
                  <a:prstClr val="black"/>
                </a:solidFill>
                <a:effectLst/>
                <a:uLnTx/>
                <a:uFillTx/>
                <a:latin typeface="+mj-lt"/>
                <a:ea typeface="+mn-ea"/>
                <a:cs typeface="+mn-cs"/>
              </a:rPr>
              <a:t> collected apartment temperature data to show landlords breaking heat codes.</a:t>
            </a:r>
          </a:p>
        </p:txBody>
      </p:sp>
      <p:sp>
        <p:nvSpPr>
          <p:cNvPr id="6" name="TextBox 5">
            <a:extLst>
              <a:ext uri="{FF2B5EF4-FFF2-40B4-BE49-F238E27FC236}">
                <a16:creationId xmlns:a16="http://schemas.microsoft.com/office/drawing/2014/main" id="{C043EBA4-3226-EED9-BFF7-28C55E72DF97}"/>
              </a:ext>
            </a:extLst>
          </p:cNvPr>
          <p:cNvSpPr txBox="1"/>
          <p:nvPr/>
        </p:nvSpPr>
        <p:spPr>
          <a:xfrm>
            <a:off x="983432" y="879441"/>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yriad Pro"/>
                <a:ea typeface="+mn-ea"/>
                <a:cs typeface="+mn-cs"/>
              </a:rPr>
              <a:t>Benefits of technology in A2J</a:t>
            </a:r>
            <a:endParaRPr kumimoji="0" lang="en-CA" sz="3200" b="1" i="0" u="none" strike="noStrike" kern="1200" cap="none" spc="0" normalizeH="0" baseline="0" noProof="0" dirty="0">
              <a:ln>
                <a:noFill/>
              </a:ln>
              <a:solidFill>
                <a:srgbClr val="000000"/>
              </a:solidFill>
              <a:effectLst/>
              <a:uLnTx/>
              <a:uFillTx/>
              <a:latin typeface="Myriad Pro"/>
              <a:ea typeface="+mn-ea"/>
              <a:cs typeface="+mn-cs"/>
            </a:endParaRPr>
          </a:p>
        </p:txBody>
      </p:sp>
    </p:spTree>
    <p:extLst>
      <p:ext uri="{BB962C8B-B14F-4D97-AF65-F5344CB8AC3E}">
        <p14:creationId xmlns:p14="http://schemas.microsoft.com/office/powerpoint/2010/main" val="394086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8274-3DDC-E30F-9365-E7A80A629A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7C9CF-7467-843E-42D5-CA7296BA2E20}"/>
              </a:ext>
            </a:extLst>
          </p:cNvPr>
          <p:cNvSpPr>
            <a:spLocks noGrp="1"/>
          </p:cNvSpPr>
          <p:nvPr>
            <p:ph idx="1"/>
          </p:nvPr>
        </p:nvSpPr>
        <p:spPr>
          <a:xfrm>
            <a:off x="1000448" y="1703906"/>
            <a:ext cx="10283502" cy="366538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Privacy and security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Apps collect sensitive data. This data could be hacked, misused, or shared without permission.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Access gaps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Not everyone has a smartphone, internet, or the digital skills to use apps.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Inaccurate or misleading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Apps or chatbots may be outdated, incomplete, or too simplified.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Bias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Some algorithms can reflect or make discrimination worse.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“Agreeability” problem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Chatbots may say “yes” even when there isn’t a real legal issue.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Hallucinations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AI can give confident answers that are completely false.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Legal consequences: </a:t>
            </a:r>
            <a:r>
              <a:rPr kumimoji="0" lang="en-CA" sz="1700" b="0" i="0" u="none" strike="noStrike" kern="1200" cap="none" spc="0" normalizeH="0" baseline="0" noProof="0" dirty="0">
                <a:ln>
                  <a:noFill/>
                </a:ln>
                <a:solidFill>
                  <a:prstClr val="black"/>
                </a:solidFill>
                <a:effectLst/>
                <a:uLnTx/>
                <a:uFillTx/>
                <a:latin typeface="+mj-lt"/>
                <a:ea typeface="+mn-ea"/>
                <a:cs typeface="+mn-cs"/>
              </a:rPr>
              <a:t>courts have punished people for relying on AI mistakes (for example, citing fake cases). This can include fines or paying the other side’s costs.</a:t>
            </a:r>
          </a:p>
        </p:txBody>
      </p:sp>
      <p:sp>
        <p:nvSpPr>
          <p:cNvPr id="6" name="TextBox 5">
            <a:extLst>
              <a:ext uri="{FF2B5EF4-FFF2-40B4-BE49-F238E27FC236}">
                <a16:creationId xmlns:a16="http://schemas.microsoft.com/office/drawing/2014/main" id="{F791625E-C2F8-4765-12D7-C7B75E9AF24A}"/>
              </a:ext>
            </a:extLst>
          </p:cNvPr>
          <p:cNvSpPr txBox="1"/>
          <p:nvPr/>
        </p:nvSpPr>
        <p:spPr>
          <a:xfrm>
            <a:off x="983432" y="903934"/>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yriad Pro"/>
                <a:ea typeface="+mn-ea"/>
                <a:cs typeface="+mn-cs"/>
              </a:rPr>
              <a:t>Risks of technology in A2J</a:t>
            </a:r>
            <a:endParaRPr kumimoji="0" lang="en-CA" sz="3200" b="1" i="0" u="none" strike="noStrike" kern="1200" cap="none" spc="0" normalizeH="0" baseline="0" noProof="0" dirty="0">
              <a:ln>
                <a:noFill/>
              </a:ln>
              <a:solidFill>
                <a:srgbClr val="000000"/>
              </a:solidFill>
              <a:effectLst/>
              <a:uLnTx/>
              <a:uFillTx/>
              <a:latin typeface="Myriad Pro"/>
              <a:ea typeface="+mn-ea"/>
              <a:cs typeface="+mn-cs"/>
            </a:endParaRPr>
          </a:p>
        </p:txBody>
      </p:sp>
    </p:spTree>
    <p:extLst>
      <p:ext uri="{BB962C8B-B14F-4D97-AF65-F5344CB8AC3E}">
        <p14:creationId xmlns:p14="http://schemas.microsoft.com/office/powerpoint/2010/main" val="85946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8118-E690-BB50-8D07-FE7964EC21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36424-D0E9-178E-9280-E0E8027D29E2}"/>
              </a:ext>
            </a:extLst>
          </p:cNvPr>
          <p:cNvSpPr>
            <a:spLocks noGrp="1"/>
          </p:cNvSpPr>
          <p:nvPr>
            <p:ph idx="1"/>
          </p:nvPr>
        </p:nvSpPr>
        <p:spPr>
          <a:xfrm>
            <a:off x="1000448" y="1769221"/>
            <a:ext cx="10283502" cy="366538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Provide legal information</a:t>
            </a:r>
            <a:endParaRPr kumimoji="0" lang="en-CA" sz="1700" b="0" i="0" u="none" strike="noStrike" kern="1200" cap="none" spc="0" normalizeH="0" baseline="0" noProof="0" dirty="0">
              <a:ln>
                <a:noFill/>
              </a:ln>
              <a:solidFill>
                <a:prstClr val="black"/>
              </a:solidFill>
              <a:effectLst/>
              <a:uLnTx/>
              <a:uFillTx/>
              <a:latin typeface="+mj-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Make laws easier to understand.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Example: </a:t>
            </a:r>
            <a:r>
              <a:rPr kumimoji="0" lang="en-CA" sz="1700" b="1" i="0" u="none" strike="noStrike" kern="1200" cap="none" spc="0" normalizeH="0" baseline="0" noProof="0" dirty="0" err="1">
                <a:ln>
                  <a:noFill/>
                </a:ln>
                <a:solidFill>
                  <a:prstClr val="black"/>
                </a:solidFill>
                <a:effectLst/>
                <a:uLnTx/>
                <a:uFillTx/>
                <a:latin typeface="+mj-lt"/>
                <a:ea typeface="+mn-ea"/>
                <a:cs typeface="+mn-cs"/>
              </a:rPr>
              <a:t>JusticeTrans</a:t>
            </a:r>
            <a:r>
              <a:rPr kumimoji="0" lang="en-CA" sz="1700" b="0" i="0" u="none" strike="noStrike" kern="1200" cap="none" spc="0" normalizeH="0" baseline="0" noProof="0" dirty="0">
                <a:ln>
                  <a:noFill/>
                </a:ln>
                <a:solidFill>
                  <a:prstClr val="black"/>
                </a:solidFill>
                <a:effectLst/>
                <a:uLnTx/>
                <a:uFillTx/>
                <a:latin typeface="+mj-lt"/>
                <a:ea typeface="+mn-ea"/>
                <a:cs typeface="+mn-cs"/>
              </a:rPr>
              <a:t> → info on human rights &amp; gender identity for the trans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Assist with document creation</a:t>
            </a:r>
            <a:endParaRPr kumimoji="0" lang="en-CA" sz="1700" b="0" i="0" u="none" strike="noStrike" kern="1200" cap="none" spc="0" normalizeH="0" baseline="0" noProof="0" dirty="0">
              <a:ln>
                <a:noFill/>
              </a:ln>
              <a:solidFill>
                <a:prstClr val="black"/>
              </a:solidFill>
              <a:effectLst/>
              <a:uLnTx/>
              <a:uFillTx/>
              <a:latin typeface="+mj-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Help people fill out complex forms.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Example: </a:t>
            </a:r>
            <a:r>
              <a:rPr kumimoji="0" lang="en-CA" sz="1700" b="1" i="0" u="none" strike="noStrike" kern="1200" cap="none" spc="0" normalizeH="0" baseline="0" noProof="0" dirty="0">
                <a:ln>
                  <a:noFill/>
                </a:ln>
                <a:solidFill>
                  <a:prstClr val="black"/>
                </a:solidFill>
                <a:effectLst/>
                <a:uLnTx/>
                <a:uFillTx/>
                <a:latin typeface="+mj-lt"/>
                <a:ea typeface="+mn-ea"/>
                <a:cs typeface="+mn-cs"/>
              </a:rPr>
              <a:t>Wonder Legal </a:t>
            </a:r>
            <a:r>
              <a:rPr kumimoji="0" lang="en-CA" sz="1700" b="0" i="0" u="none" strike="noStrike" kern="1200" cap="none" spc="0" normalizeH="0" baseline="0" noProof="0" dirty="0">
                <a:ln>
                  <a:noFill/>
                </a:ln>
                <a:solidFill>
                  <a:prstClr val="black"/>
                </a:solidFill>
                <a:effectLst/>
                <a:uLnTx/>
                <a:uFillTx/>
                <a:latin typeface="+mj-lt"/>
                <a:ea typeface="+mn-ea"/>
                <a:cs typeface="+mn-cs"/>
              </a:rPr>
              <a:t>→ templates to create legal documents 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Streamline legal processes</a:t>
            </a:r>
            <a:endParaRPr kumimoji="0" lang="en-CA" sz="1700" b="0" i="0" u="none" strike="noStrike" kern="1200" cap="none" spc="0" normalizeH="0" baseline="0" noProof="0" dirty="0">
              <a:ln>
                <a:noFill/>
              </a:ln>
              <a:solidFill>
                <a:prstClr val="black"/>
              </a:solidFill>
              <a:effectLst/>
              <a:uLnTx/>
              <a:uFillTx/>
              <a:latin typeface="+mj-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Make steps faster and more efficient.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Example: </a:t>
            </a:r>
            <a:r>
              <a:rPr kumimoji="0" lang="en-CA" sz="1700" b="1" i="0" u="none" strike="noStrike" kern="1200" cap="none" spc="0" normalizeH="0" baseline="0" noProof="0" dirty="0">
                <a:ln>
                  <a:noFill/>
                </a:ln>
                <a:solidFill>
                  <a:prstClr val="black"/>
                </a:solidFill>
                <a:effectLst/>
                <a:uLnTx/>
                <a:uFillTx/>
                <a:latin typeface="+mj-lt"/>
                <a:ea typeface="+mn-ea"/>
                <a:cs typeface="+mn-cs"/>
              </a:rPr>
              <a:t>Destin.ai </a:t>
            </a:r>
            <a:r>
              <a:rPr kumimoji="0" lang="en-CA" sz="1700" b="0" i="0" u="none" strike="noStrike" kern="1200" cap="none" spc="0" normalizeH="0" baseline="0" noProof="0" dirty="0">
                <a:ln>
                  <a:noFill/>
                </a:ln>
                <a:solidFill>
                  <a:prstClr val="black"/>
                </a:solidFill>
                <a:effectLst/>
                <a:uLnTx/>
                <a:uFillTx/>
                <a:latin typeface="+mj-lt"/>
                <a:ea typeface="+mn-ea"/>
                <a:cs typeface="+mn-cs"/>
              </a:rPr>
              <a:t>→ immigration chatbot that answers questions before meeting a lawyer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a:ln>
                  <a:noFill/>
                </a:ln>
                <a:solidFill>
                  <a:prstClr val="black"/>
                </a:solidFill>
                <a:effectLst/>
                <a:uLnTx/>
                <a:uFillTx/>
                <a:latin typeface="+mj-lt"/>
                <a:ea typeface="+mn-ea"/>
                <a:cs typeface="+mn-cs"/>
              </a:rPr>
              <a:t>Provide legal self-help tools</a:t>
            </a:r>
            <a:endParaRPr kumimoji="0" lang="en-CA" sz="1700" b="0" i="0" u="none" strike="noStrike" kern="1200" cap="none" spc="0" normalizeH="0" baseline="0" noProof="0" dirty="0">
              <a:ln>
                <a:noFill/>
              </a:ln>
              <a:solidFill>
                <a:prstClr val="black"/>
              </a:solidFill>
              <a:effectLst/>
              <a:uLnTx/>
              <a:uFillTx/>
              <a:latin typeface="+mj-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Offer services lawyers may not, like evidence collection.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latin typeface="+mj-lt"/>
                <a:ea typeface="+mn-ea"/>
                <a:cs typeface="+mn-cs"/>
              </a:rPr>
              <a:t>Examples: </a:t>
            </a:r>
            <a:r>
              <a:rPr kumimoji="0" lang="en-CA" sz="1700" b="1" i="0" u="none" strike="noStrike" kern="1200" cap="none" spc="0" normalizeH="0" baseline="0" noProof="0" dirty="0" err="1">
                <a:ln>
                  <a:noFill/>
                </a:ln>
                <a:solidFill>
                  <a:prstClr val="black"/>
                </a:solidFill>
                <a:effectLst/>
                <a:uLnTx/>
                <a:uFillTx/>
                <a:latin typeface="+mj-lt"/>
                <a:ea typeface="+mn-ea"/>
                <a:cs typeface="+mn-cs"/>
              </a:rPr>
              <a:t>MyOpenCourt</a:t>
            </a:r>
            <a:r>
              <a:rPr kumimoji="0" lang="en-CA" sz="1700" b="0" i="0" u="none" strike="noStrike" kern="1200" cap="none" spc="0" normalizeH="0" baseline="0" noProof="0" dirty="0">
                <a:ln>
                  <a:noFill/>
                </a:ln>
                <a:solidFill>
                  <a:prstClr val="black"/>
                </a:solidFill>
                <a:effectLst/>
                <a:uLnTx/>
                <a:uFillTx/>
                <a:latin typeface="+mj-lt"/>
                <a:ea typeface="+mn-ea"/>
                <a:cs typeface="+mn-cs"/>
              </a:rPr>
              <a:t> → tells you if you’re an employee or contractor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err="1">
                <a:ln>
                  <a:noFill/>
                </a:ln>
                <a:solidFill>
                  <a:prstClr val="black"/>
                </a:solidFill>
                <a:effectLst/>
                <a:uLnTx/>
                <a:uFillTx/>
                <a:latin typeface="+mj-lt"/>
                <a:ea typeface="+mn-ea"/>
                <a:cs typeface="+mn-cs"/>
              </a:rPr>
              <a:t>HeatSeek</a:t>
            </a:r>
            <a:r>
              <a:rPr kumimoji="0" lang="en-CA" sz="1700" b="0" i="0" u="none" strike="noStrike" kern="1200" cap="none" spc="0" normalizeH="0" baseline="0" noProof="0" dirty="0">
                <a:ln>
                  <a:noFill/>
                </a:ln>
                <a:solidFill>
                  <a:prstClr val="black"/>
                </a:solidFill>
                <a:effectLst/>
                <a:uLnTx/>
                <a:uFillTx/>
                <a:latin typeface="+mj-lt"/>
                <a:ea typeface="+mn-ea"/>
                <a:cs typeface="+mn-cs"/>
              </a:rPr>
              <a:t> → records apartment heat levels to prove housing violations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1" i="0" u="none" strike="noStrike" kern="1200" cap="none" spc="0" normalizeH="0" baseline="0" noProof="0" dirty="0" err="1">
                <a:ln>
                  <a:noFill/>
                </a:ln>
                <a:solidFill>
                  <a:prstClr val="black"/>
                </a:solidFill>
                <a:effectLst/>
                <a:uLnTx/>
                <a:uFillTx/>
                <a:latin typeface="+mj-lt"/>
                <a:ea typeface="+mn-ea"/>
                <a:cs typeface="+mn-cs"/>
              </a:rPr>
              <a:t>DoNotPay</a:t>
            </a:r>
            <a:r>
              <a:rPr kumimoji="0" lang="en-CA" sz="1700" b="0" i="0" u="none" strike="noStrike" kern="1200" cap="none" spc="0" normalizeH="0" baseline="0" noProof="0" dirty="0">
                <a:ln>
                  <a:noFill/>
                </a:ln>
                <a:solidFill>
                  <a:prstClr val="black"/>
                </a:solidFill>
                <a:effectLst/>
                <a:uLnTx/>
                <a:uFillTx/>
                <a:latin typeface="+mj-lt"/>
                <a:ea typeface="+mn-ea"/>
                <a:cs typeface="+mn-cs"/>
              </a:rPr>
              <a:t> → “robot lawyer” helps with parking tickets, refunds, and government forms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CA" sz="1700" b="0" i="0" u="none" strike="noStrike" kern="1200" cap="none" spc="0" normalizeH="0" baseline="0" noProof="0" dirty="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9DC04FEB-C689-8972-39E5-037C1C9C1462}"/>
              </a:ext>
            </a:extLst>
          </p:cNvPr>
          <p:cNvSpPr txBox="1"/>
          <p:nvPr/>
        </p:nvSpPr>
        <p:spPr>
          <a:xfrm>
            <a:off x="983432" y="942389"/>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yriad Pro"/>
                <a:ea typeface="+mn-ea"/>
                <a:cs typeface="+mn-cs"/>
              </a:rPr>
              <a:t>How access to justice apps can help</a:t>
            </a:r>
            <a:endParaRPr kumimoji="0" lang="en-CA" sz="3200" b="1" i="0" u="none" strike="noStrike" kern="1200" cap="none" spc="0" normalizeH="0" baseline="0" noProof="0" dirty="0">
              <a:ln>
                <a:noFill/>
              </a:ln>
              <a:solidFill>
                <a:srgbClr val="000000"/>
              </a:solidFill>
              <a:effectLst/>
              <a:uLnTx/>
              <a:uFillTx/>
              <a:latin typeface="Myriad Pro"/>
              <a:ea typeface="+mn-ea"/>
              <a:cs typeface="+mn-cs"/>
            </a:endParaRPr>
          </a:p>
        </p:txBody>
      </p:sp>
    </p:spTree>
    <p:extLst>
      <p:ext uri="{BB962C8B-B14F-4D97-AF65-F5344CB8AC3E}">
        <p14:creationId xmlns:p14="http://schemas.microsoft.com/office/powerpoint/2010/main" val="392642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D0AA2-D6E5-F954-0A7A-C1169EE43B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3965C0-9ACF-649A-BD21-59BDE49CBB53}"/>
              </a:ext>
            </a:extLst>
          </p:cNvPr>
          <p:cNvSpPr/>
          <p:nvPr/>
        </p:nvSpPr>
        <p:spPr>
          <a:xfrm>
            <a:off x="767408" y="840194"/>
            <a:ext cx="2088232" cy="390818"/>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F2F2F2"/>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818F48AD-3AD0-3D6F-CAC8-F00BE358ABD7}"/>
              </a:ext>
            </a:extLst>
          </p:cNvPr>
          <p:cNvSpPr txBox="1"/>
          <p:nvPr/>
        </p:nvSpPr>
        <p:spPr>
          <a:xfrm>
            <a:off x="838200" y="1486525"/>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yriad Pro"/>
                <a:ea typeface="+mn-ea"/>
                <a:cs typeface="+mn-cs"/>
              </a:rPr>
              <a:t>Tools to bring your app to life:</a:t>
            </a:r>
            <a:endParaRPr kumimoji="0" lang="en-CA" sz="3200" b="1" i="0" u="none" strike="noStrike" kern="1200" cap="none" spc="0" normalizeH="0" baseline="0" noProof="0" dirty="0">
              <a:ln>
                <a:noFill/>
              </a:ln>
              <a:solidFill>
                <a:srgbClr val="000000"/>
              </a:solidFill>
              <a:effectLst/>
              <a:uLnTx/>
              <a:uFillTx/>
              <a:latin typeface="Myriad Pro"/>
              <a:ea typeface="+mn-ea"/>
              <a:cs typeface="+mn-cs"/>
            </a:endParaRPr>
          </a:p>
        </p:txBody>
      </p:sp>
      <p:graphicFrame>
        <p:nvGraphicFramePr>
          <p:cNvPr id="7" name="Content Placeholder 3">
            <a:extLst>
              <a:ext uri="{FF2B5EF4-FFF2-40B4-BE49-F238E27FC236}">
                <a16:creationId xmlns:a16="http://schemas.microsoft.com/office/drawing/2014/main" id="{5AA72C8F-70F2-9D11-27D6-5919B04DAABF}"/>
              </a:ext>
            </a:extLst>
          </p:cNvPr>
          <p:cNvGraphicFramePr>
            <a:graphicFrameLocks/>
          </p:cNvGraphicFramePr>
          <p:nvPr>
            <p:extLst>
              <p:ext uri="{D42A27DB-BD31-4B8C-83A1-F6EECF244321}">
                <p14:modId xmlns:p14="http://schemas.microsoft.com/office/powerpoint/2010/main" val="1485782450"/>
              </p:ext>
            </p:extLst>
          </p:nvPr>
        </p:nvGraphicFramePr>
        <p:xfrm>
          <a:off x="838200" y="2212974"/>
          <a:ext cx="10515597" cy="3819388"/>
        </p:xfrm>
        <a:graphic>
          <a:graphicData uri="http://schemas.openxmlformats.org/drawingml/2006/table">
            <a:tbl>
              <a:tblPr firstRow="1" bandRow="1">
                <a:tableStyleId>{08FB837D-C827-4EFA-A057-4D05807E0F7C}</a:tableStyleId>
              </a:tblPr>
              <a:tblGrid>
                <a:gridCol w="3505199">
                  <a:extLst>
                    <a:ext uri="{9D8B030D-6E8A-4147-A177-3AD203B41FA5}">
                      <a16:colId xmlns:a16="http://schemas.microsoft.com/office/drawing/2014/main" val="3965069579"/>
                    </a:ext>
                  </a:extLst>
                </a:gridCol>
                <a:gridCol w="3505199">
                  <a:extLst>
                    <a:ext uri="{9D8B030D-6E8A-4147-A177-3AD203B41FA5}">
                      <a16:colId xmlns:a16="http://schemas.microsoft.com/office/drawing/2014/main" val="555992397"/>
                    </a:ext>
                  </a:extLst>
                </a:gridCol>
                <a:gridCol w="3505199">
                  <a:extLst>
                    <a:ext uri="{9D8B030D-6E8A-4147-A177-3AD203B41FA5}">
                      <a16:colId xmlns:a16="http://schemas.microsoft.com/office/drawing/2014/main" val="1536764041"/>
                    </a:ext>
                  </a:extLst>
                </a:gridCol>
              </a:tblGrid>
              <a:tr h="38550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dirty="0">
                          <a:solidFill>
                            <a:schemeClr val="accent6"/>
                          </a:solidFill>
                          <a:latin typeface="+mj-lt"/>
                        </a:rPr>
                        <a:t>Building an app from scratch</a:t>
                      </a:r>
                    </a:p>
                  </a:txBody>
                  <a:tcPr>
                    <a:lnR w="19050" cap="flat" cmpd="sng" algn="ctr">
                      <a:solidFill>
                        <a:schemeClr val="accent4"/>
                      </a:solidFill>
                      <a:prstDash val="solid"/>
                      <a:round/>
                      <a:headEnd type="none" w="med" len="med"/>
                      <a:tailEnd type="none" w="med" len="med"/>
                    </a:lnR>
                    <a:solidFill>
                      <a:schemeClr val="accent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dirty="0">
                          <a:solidFill>
                            <a:schemeClr val="accent6"/>
                          </a:solidFill>
                          <a:latin typeface="+mj-lt"/>
                        </a:rPr>
                        <a:t>Low-code/ no-code tools</a:t>
                      </a:r>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solidFill>
                      <a:schemeClr val="accent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dirty="0">
                          <a:solidFill>
                            <a:schemeClr val="accent6"/>
                          </a:solidFill>
                          <a:latin typeface="+mj-lt"/>
                        </a:rPr>
                        <a:t>Design tools</a:t>
                      </a:r>
                    </a:p>
                  </a:txBody>
                  <a:tcPr>
                    <a:lnL w="19050" cap="flat" cmpd="sng" algn="ctr">
                      <a:solidFill>
                        <a:schemeClr val="accent4"/>
                      </a:solidFill>
                      <a:prstDash val="solid"/>
                      <a:round/>
                      <a:headEnd type="none" w="med" len="med"/>
                      <a:tailEnd type="none" w="med" len="med"/>
                    </a:lnL>
                    <a:solidFill>
                      <a:schemeClr val="accent1"/>
                    </a:solidFill>
                  </a:tcPr>
                </a:tc>
                <a:extLst>
                  <a:ext uri="{0D108BD9-81ED-4DB2-BD59-A6C34878D82A}">
                    <a16:rowId xmlns:a16="http://schemas.microsoft.com/office/drawing/2014/main" val="3318535756"/>
                  </a:ext>
                </a:extLst>
              </a:tr>
              <a:tr h="343388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lnSpc>
                          <a:spcPct val="150000"/>
                        </a:lnSpc>
                        <a:buFont typeface="Arial" panose="020B0604020202020204" pitchFamily="34" charset="0"/>
                        <a:buChar char="•"/>
                      </a:pPr>
                      <a:r>
                        <a:rPr lang="en-US" dirty="0">
                          <a:latin typeface="+mj-lt"/>
                          <a:hlinkClick r:id="rId3"/>
                        </a:rPr>
                        <a:t>Kotlin</a:t>
                      </a:r>
                      <a:r>
                        <a:rPr lang="en-US" dirty="0">
                          <a:latin typeface="+mj-lt"/>
                        </a:rPr>
                        <a:t>  – used to build Android apps and websites</a:t>
                      </a:r>
                    </a:p>
                    <a:p>
                      <a:pPr marL="285750" indent="-285750">
                        <a:lnSpc>
                          <a:spcPct val="150000"/>
                        </a:lnSpc>
                        <a:buFont typeface="Arial" panose="020B0604020202020204" pitchFamily="34" charset="0"/>
                        <a:buChar char="•"/>
                      </a:pPr>
                      <a:r>
                        <a:rPr lang="en-US" dirty="0">
                          <a:latin typeface="+mj-lt"/>
                          <a:hlinkClick r:id="rId4"/>
                        </a:rPr>
                        <a:t>Swift</a:t>
                      </a:r>
                      <a:r>
                        <a:rPr lang="en-US" dirty="0">
                          <a:latin typeface="+mj-lt"/>
                        </a:rPr>
                        <a:t>  – used to build iPhone/iOS apps</a:t>
                      </a:r>
                    </a:p>
                    <a:p>
                      <a:pPr marL="285750" indent="-285750">
                        <a:lnSpc>
                          <a:spcPct val="150000"/>
                        </a:lnSpc>
                        <a:buFont typeface="Arial" panose="020B0604020202020204" pitchFamily="34" charset="0"/>
                        <a:buChar char="•"/>
                      </a:pPr>
                      <a:r>
                        <a:rPr lang="en-US" dirty="0">
                          <a:latin typeface="+mj-lt"/>
                          <a:hlinkClick r:id="rId5"/>
                        </a:rPr>
                        <a:t>Replit</a:t>
                      </a:r>
                      <a:r>
                        <a:rPr lang="en-US" dirty="0">
                          <a:latin typeface="+mj-lt"/>
                        </a:rPr>
                        <a:t> – an online coding platform where you can learn, practice and build apps in many languages.</a:t>
                      </a:r>
                    </a:p>
                  </a:txBody>
                  <a:tcPr>
                    <a:lnR w="19050" cap="flat" cmpd="sng" algn="ctr">
                      <a:solidFill>
                        <a:schemeClr val="accent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lnSpc>
                          <a:spcPct val="150000"/>
                        </a:lnSpc>
                        <a:buFont typeface="Arial" panose="020B0604020202020204" pitchFamily="34" charset="0"/>
                        <a:buChar char="•"/>
                      </a:pPr>
                      <a:r>
                        <a:rPr lang="en-US" dirty="0">
                          <a:latin typeface="+mj-lt"/>
                          <a:hlinkClick r:id="rId6"/>
                        </a:rPr>
                        <a:t>Lovable.dev</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7"/>
                        </a:rPr>
                        <a:t>Bolt.new</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8"/>
                        </a:rPr>
                        <a:t>Bubble.io</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5"/>
                        </a:rPr>
                        <a:t>Replit</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9"/>
                        </a:rPr>
                        <a:t>Supabase</a:t>
                      </a:r>
                      <a:endParaRPr lang="en-US" dirty="0">
                        <a:latin typeface="+mj-l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285750" indent="-285750">
                        <a:lnSpc>
                          <a:spcPct val="150000"/>
                        </a:lnSpc>
                        <a:buFont typeface="Arial" panose="020B0604020202020204" pitchFamily="34" charset="0"/>
                        <a:buChar char="•"/>
                      </a:pPr>
                      <a:r>
                        <a:rPr lang="en-US" dirty="0">
                          <a:latin typeface="+mj-lt"/>
                          <a:hlinkClick r:id="rId10"/>
                        </a:rPr>
                        <a:t>Figma </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11"/>
                        </a:rPr>
                        <a:t>Uizard </a:t>
                      </a:r>
                      <a:endParaRPr lang="en-US" dirty="0">
                        <a:latin typeface="+mj-lt"/>
                      </a:endParaRPr>
                    </a:p>
                    <a:p>
                      <a:pPr marL="285750" indent="-285750">
                        <a:lnSpc>
                          <a:spcPct val="150000"/>
                        </a:lnSpc>
                        <a:buFont typeface="Arial" panose="020B0604020202020204" pitchFamily="34" charset="0"/>
                        <a:buChar char="•"/>
                      </a:pPr>
                      <a:r>
                        <a:rPr lang="en-US" dirty="0">
                          <a:latin typeface="+mj-lt"/>
                          <a:hlinkClick r:id="rId12"/>
                        </a:rPr>
                        <a:t>Canva</a:t>
                      </a:r>
                      <a:r>
                        <a:rPr lang="en-US" dirty="0">
                          <a:latin typeface="+mj-lt"/>
                        </a:rPr>
                        <a:t> </a:t>
                      </a:r>
                    </a:p>
                    <a:p>
                      <a:pPr marL="285750" indent="-285750">
                        <a:lnSpc>
                          <a:spcPct val="150000"/>
                        </a:lnSpc>
                        <a:buFont typeface="Arial" panose="020B0604020202020204" pitchFamily="34" charset="0"/>
                        <a:buChar char="•"/>
                      </a:pPr>
                      <a:r>
                        <a:rPr lang="en-US" dirty="0">
                          <a:latin typeface="+mj-lt"/>
                          <a:hlinkClick r:id="rId13"/>
                        </a:rPr>
                        <a:t>Adobe Fresco</a:t>
                      </a:r>
                      <a:endParaRPr lang="en-US" dirty="0">
                        <a:latin typeface="+mj-lt"/>
                      </a:endParaRPr>
                    </a:p>
                  </a:txBody>
                  <a:tcPr>
                    <a:lnL w="190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86473871"/>
                  </a:ext>
                </a:extLst>
              </a:tr>
            </a:tbl>
          </a:graphicData>
        </a:graphic>
      </p:graphicFrame>
      <p:pic>
        <p:nvPicPr>
          <p:cNvPr id="8" name="Picture 7">
            <a:extLst>
              <a:ext uri="{FF2B5EF4-FFF2-40B4-BE49-F238E27FC236}">
                <a16:creationId xmlns:a16="http://schemas.microsoft.com/office/drawing/2014/main" id="{8AA272A7-5072-326D-D48C-EEA715323DFD}"/>
              </a:ext>
            </a:extLst>
          </p:cNvPr>
          <p:cNvPicPr>
            <a:picLocks noChangeAspect="1"/>
          </p:cNvPicPr>
          <p:nvPr/>
        </p:nvPicPr>
        <p:blipFill>
          <a:blip r:embed="rId14"/>
          <a:srcRect/>
          <a:stretch/>
        </p:blipFill>
        <p:spPr>
          <a:xfrm flipH="1">
            <a:off x="3228606" y="549741"/>
            <a:ext cx="607009" cy="809027"/>
          </a:xfrm>
          <a:prstGeom prst="rect">
            <a:avLst/>
          </a:prstGeom>
        </p:spPr>
      </p:pic>
    </p:spTree>
    <p:extLst>
      <p:ext uri="{BB962C8B-B14F-4D97-AF65-F5344CB8AC3E}">
        <p14:creationId xmlns:p14="http://schemas.microsoft.com/office/powerpoint/2010/main" val="306215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DBFE-B3EF-A599-0482-D84B6423D8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0477C-6488-AB67-A511-394DE566B29B}"/>
              </a:ext>
            </a:extLst>
          </p:cNvPr>
          <p:cNvSpPr>
            <a:spLocks noGrp="1"/>
          </p:cNvSpPr>
          <p:nvPr>
            <p:ph idx="1"/>
          </p:nvPr>
        </p:nvSpPr>
        <p:spPr>
          <a:xfrm>
            <a:off x="1000448" y="1566819"/>
            <a:ext cx="10048552" cy="3665385"/>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ea typeface="+mn-ea"/>
                <a:cs typeface="+mn-cs"/>
              </a:rPr>
              <a:t>You will rotate through 3 stations, spending 10 minutes at each: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ea typeface="+mn-ea"/>
                <a:cs typeface="+mn-cs"/>
              </a:rPr>
              <a:t>Coding tools: </a:t>
            </a:r>
            <a:r>
              <a:rPr kumimoji="0" lang="en-US" sz="1700" b="0" i="0" u="none" strike="noStrike" kern="1200" cap="none" spc="0" normalizeH="0" baseline="0" noProof="0" dirty="0" err="1">
                <a:ln>
                  <a:noFill/>
                </a:ln>
                <a:solidFill>
                  <a:prstClr val="black"/>
                </a:solidFill>
                <a:effectLst/>
                <a:uLnTx/>
                <a:uFillTx/>
                <a:ea typeface="+mn-ea"/>
                <a:cs typeface="+mn-cs"/>
                <a:hlinkClick r:id="rId2"/>
              </a:rPr>
              <a:t>Replit</a:t>
            </a:r>
            <a:endParaRPr kumimoji="0" lang="en-US" sz="17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ea typeface="+mn-ea"/>
                <a:cs typeface="+mn-cs"/>
              </a:rPr>
              <a:t>Try a short coding tutorial to see how apps are built from scratch.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ea typeface="+mn-ea"/>
                <a:cs typeface="+mn-cs"/>
              </a:rPr>
              <a:t>Low-code/no-code tools: </a:t>
            </a:r>
            <a:r>
              <a:rPr kumimoji="0" lang="en-US" sz="1700" b="0" i="0" u="none" strike="noStrike" kern="1200" cap="none" spc="0" normalizeH="0" baseline="0" noProof="0" dirty="0" err="1">
                <a:ln>
                  <a:noFill/>
                </a:ln>
                <a:solidFill>
                  <a:prstClr val="black"/>
                </a:solidFill>
                <a:effectLst/>
                <a:uLnTx/>
                <a:uFillTx/>
                <a:ea typeface="+mn-ea"/>
                <a:cs typeface="+mn-cs"/>
                <a:hlinkClick r:id="rId3"/>
              </a:rPr>
              <a:t>Bolt.new</a:t>
            </a:r>
            <a:endParaRPr kumimoji="0" lang="en-US" sz="17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ea typeface="+mn-ea"/>
                <a:cs typeface="+mn-cs"/>
              </a:rPr>
              <a:t>Build a simple demo without writing any code!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ea typeface="+mn-ea"/>
                <a:cs typeface="+mn-cs"/>
              </a:rPr>
              <a:t>Design tools: </a:t>
            </a:r>
            <a:r>
              <a:rPr kumimoji="0" lang="en-US" sz="1700" b="0" i="0" u="none" strike="noStrike" kern="1200" cap="none" spc="0" normalizeH="0" baseline="0" noProof="0" dirty="0" err="1">
                <a:ln>
                  <a:noFill/>
                </a:ln>
                <a:solidFill>
                  <a:prstClr val="black"/>
                </a:solidFill>
                <a:effectLst/>
                <a:uLnTx/>
                <a:uFillTx/>
                <a:ea typeface="+mn-ea"/>
                <a:cs typeface="+mn-cs"/>
                <a:hlinkClick r:id="rId4"/>
              </a:rPr>
              <a:t>Uizard</a:t>
            </a:r>
            <a:endParaRPr kumimoji="0" lang="en-US" sz="17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ea typeface="+mn-ea"/>
                <a:cs typeface="+mn-cs"/>
              </a:rPr>
              <a:t>Create the look and flow of your app with drag-and-drop features.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ea typeface="+mn-ea"/>
                <a:cs typeface="+mn-cs"/>
              </a:rPr>
              <a:t>Scenario</a:t>
            </a:r>
            <a:r>
              <a:rPr kumimoji="0" lang="en-US" sz="1700" b="0" i="0" u="none" strike="noStrike" kern="1200" cap="none" spc="0" normalizeH="0" baseline="0" noProof="0" dirty="0">
                <a:ln>
                  <a:noFill/>
                </a:ln>
                <a:solidFill>
                  <a:prstClr val="black"/>
                </a:solidFill>
                <a:effectLst/>
                <a:uLnTx/>
                <a:uFillTx/>
                <a:ea typeface="+mn-ea"/>
                <a:cs typeface="+mn-cs"/>
              </a:rPr>
              <a:t>: </a:t>
            </a:r>
            <a:r>
              <a:rPr kumimoji="0" lang="en-CA" sz="1700" b="0" i="0" u="none" strike="noStrike" kern="1200" cap="none" spc="0" normalizeH="0" baseline="0" noProof="0" dirty="0">
                <a:ln>
                  <a:noFill/>
                </a:ln>
                <a:solidFill>
                  <a:prstClr val="black"/>
                </a:solidFill>
                <a:effectLst/>
                <a:uLnTx/>
                <a:uFillTx/>
                <a:ea typeface="+mn-ea"/>
                <a:cs typeface="+mn-cs"/>
              </a:rPr>
              <a:t>Jordan recently moved into an apartment and is facing multiple problems: a leaking sink that the landlord refuses to fix, broken heating during the winter and repeatedly unannounced visits that violate his privacy. Unsure of their rights, Jordan wants to document the issues, understand the legal process, and find help to stand up to their landlord.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700" b="1" i="0" u="none" strike="noStrike" kern="1200" cap="none" spc="0" normalizeH="0" baseline="0" noProof="0" dirty="0">
                <a:ln>
                  <a:noFill/>
                </a:ln>
                <a:solidFill>
                  <a:prstClr val="black"/>
                </a:solidFill>
                <a:effectLst/>
                <a:uLnTx/>
                <a:uFillTx/>
                <a:ea typeface="+mn-ea"/>
                <a:cs typeface="+mn-cs"/>
              </a:rPr>
              <a:t>Your challenge is to explore how different technologies could support Jordan in this situation: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ea typeface="+mn-ea"/>
                <a:cs typeface="+mn-cs"/>
              </a:rPr>
              <a:t>What could you build with code?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ea typeface="+mn-ea"/>
                <a:cs typeface="+mn-cs"/>
              </a:rPr>
              <a:t>How could no-code tools make it faster?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700" b="0" i="0" u="none" strike="noStrike" kern="1200" cap="none" spc="0" normalizeH="0" baseline="0" noProof="0" dirty="0">
                <a:ln>
                  <a:noFill/>
                </a:ln>
                <a:solidFill>
                  <a:prstClr val="black"/>
                </a:solidFill>
                <a:effectLst/>
                <a:uLnTx/>
                <a:uFillTx/>
                <a:ea typeface="+mn-ea"/>
                <a:cs typeface="+mn-cs"/>
              </a:rPr>
              <a:t>What design features would make it easy for them to use?</a:t>
            </a:r>
          </a:p>
        </p:txBody>
      </p:sp>
      <p:sp>
        <p:nvSpPr>
          <p:cNvPr id="6" name="TextBox 5">
            <a:extLst>
              <a:ext uri="{FF2B5EF4-FFF2-40B4-BE49-F238E27FC236}">
                <a16:creationId xmlns:a16="http://schemas.microsoft.com/office/drawing/2014/main" id="{7E032C9A-6318-B143-ACA9-BBF4A3718305}"/>
              </a:ext>
            </a:extLst>
          </p:cNvPr>
          <p:cNvSpPr txBox="1"/>
          <p:nvPr/>
        </p:nvSpPr>
        <p:spPr>
          <a:xfrm>
            <a:off x="983432" y="738283"/>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0000"/>
                </a:solidFill>
                <a:effectLst/>
                <a:uLnTx/>
                <a:uFillTx/>
                <a:latin typeface="Myriad Pro"/>
                <a:ea typeface="+mn-ea"/>
                <a:cs typeface="+mn-cs"/>
              </a:rPr>
              <a:t>Activity: Explore the Tools</a:t>
            </a:r>
          </a:p>
        </p:txBody>
      </p:sp>
    </p:spTree>
    <p:extLst>
      <p:ext uri="{BB962C8B-B14F-4D97-AF65-F5344CB8AC3E}">
        <p14:creationId xmlns:p14="http://schemas.microsoft.com/office/powerpoint/2010/main" val="256872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DD69-ACD7-C34C-B972-E8ACB9F993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966CB-5D60-1AAF-811E-E6803203E3E3}"/>
              </a:ext>
            </a:extLst>
          </p:cNvPr>
          <p:cNvSpPr>
            <a:spLocks noGrp="1"/>
          </p:cNvSpPr>
          <p:nvPr>
            <p:ph idx="1"/>
          </p:nvPr>
        </p:nvSpPr>
        <p:spPr>
          <a:xfrm>
            <a:off x="1000448" y="2071299"/>
            <a:ext cx="7273602" cy="3665385"/>
          </a:xfrm>
        </p:spPr>
        <p:txBody>
          <a:bodyPr>
            <a:noAutofit/>
          </a:bodyPr>
          <a:lstStyle/>
          <a:p>
            <a:pPr>
              <a:lnSpc>
                <a:spcPct val="170000"/>
              </a:lnSpc>
            </a:pPr>
            <a:r>
              <a:rPr lang="en-US" sz="1800" dirty="0"/>
              <a:t>Which tools did you like the most?</a:t>
            </a:r>
          </a:p>
          <a:p>
            <a:pPr>
              <a:lnSpc>
                <a:spcPct val="170000"/>
              </a:lnSpc>
            </a:pPr>
            <a:r>
              <a:rPr lang="en-US" sz="1800" dirty="0"/>
              <a:t>Which one felt the hardest to use?</a:t>
            </a:r>
          </a:p>
          <a:p>
            <a:pPr>
              <a:lnSpc>
                <a:spcPct val="170000"/>
              </a:lnSpc>
            </a:pPr>
            <a:r>
              <a:rPr lang="en-US" sz="1800" dirty="0"/>
              <a:t>What surprised you while trying the tools?</a:t>
            </a:r>
          </a:p>
          <a:p>
            <a:pPr>
              <a:lnSpc>
                <a:spcPct val="170000"/>
              </a:lnSpc>
            </a:pPr>
            <a:r>
              <a:rPr lang="en-US" sz="1800" dirty="0"/>
              <a:t>What are the pros and cons of each tool?</a:t>
            </a:r>
          </a:p>
        </p:txBody>
      </p:sp>
      <p:sp>
        <p:nvSpPr>
          <p:cNvPr id="2" name="Rectangle 1">
            <a:extLst>
              <a:ext uri="{FF2B5EF4-FFF2-40B4-BE49-F238E27FC236}">
                <a16:creationId xmlns:a16="http://schemas.microsoft.com/office/drawing/2014/main" id="{D1DB5F54-6C0D-93C0-F6B4-A64C98249635}"/>
              </a:ext>
            </a:extLst>
          </p:cNvPr>
          <p:cNvSpPr/>
          <p:nvPr/>
        </p:nvSpPr>
        <p:spPr>
          <a:xfrm>
            <a:off x="767408" y="840194"/>
            <a:ext cx="2088232" cy="390818"/>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F2F2F2"/>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700D9B4F-DA61-31E7-1FC5-741366248B64}"/>
              </a:ext>
            </a:extLst>
          </p:cNvPr>
          <p:cNvSpPr txBox="1"/>
          <p:nvPr/>
        </p:nvSpPr>
        <p:spPr>
          <a:xfrm>
            <a:off x="983432" y="1486525"/>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0000"/>
                </a:solidFill>
                <a:effectLst/>
                <a:uLnTx/>
                <a:uFillTx/>
                <a:latin typeface="Myriad Pro"/>
                <a:ea typeface="+mn-ea"/>
                <a:cs typeface="+mn-cs"/>
              </a:rPr>
              <a:t>Group discussion</a:t>
            </a:r>
          </a:p>
        </p:txBody>
      </p:sp>
      <p:pic>
        <p:nvPicPr>
          <p:cNvPr id="4" name="Picture 3">
            <a:extLst>
              <a:ext uri="{FF2B5EF4-FFF2-40B4-BE49-F238E27FC236}">
                <a16:creationId xmlns:a16="http://schemas.microsoft.com/office/drawing/2014/main" id="{255CF332-8B57-645D-12E7-C4073265E193}"/>
              </a:ext>
            </a:extLst>
          </p:cNvPr>
          <p:cNvPicPr>
            <a:picLocks noChangeAspect="1"/>
          </p:cNvPicPr>
          <p:nvPr/>
        </p:nvPicPr>
        <p:blipFill>
          <a:blip r:embed="rId3"/>
          <a:srcRect/>
          <a:stretch/>
        </p:blipFill>
        <p:spPr>
          <a:xfrm flipH="1">
            <a:off x="3100290" y="549741"/>
            <a:ext cx="863642" cy="809027"/>
          </a:xfrm>
          <a:prstGeom prst="rect">
            <a:avLst/>
          </a:prstGeom>
        </p:spPr>
      </p:pic>
    </p:spTree>
    <p:extLst>
      <p:ext uri="{BB962C8B-B14F-4D97-AF65-F5344CB8AC3E}">
        <p14:creationId xmlns:p14="http://schemas.microsoft.com/office/powerpoint/2010/main" val="353589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F8DC-22F2-140D-B7B1-3744929FEA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17683-2E5F-E18A-8E51-791D930B399A}"/>
              </a:ext>
            </a:extLst>
          </p:cNvPr>
          <p:cNvSpPr>
            <a:spLocks noGrp="1"/>
          </p:cNvSpPr>
          <p:nvPr>
            <p:ph idx="1"/>
          </p:nvPr>
        </p:nvSpPr>
        <p:spPr>
          <a:xfrm>
            <a:off x="1000448" y="2071299"/>
            <a:ext cx="10473284" cy="3665385"/>
          </a:xfrm>
        </p:spPr>
        <p:txBody>
          <a:bodyPr>
            <a:no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Take the last few minutes to start imagining your App for Justice:</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Who would it help?</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What problem would it solve?</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What technology could you use?</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Would you use coding, no-code, or design-first tools?</a:t>
            </a:r>
          </a:p>
        </p:txBody>
      </p:sp>
      <p:sp>
        <p:nvSpPr>
          <p:cNvPr id="2" name="Rectangle 1">
            <a:extLst>
              <a:ext uri="{FF2B5EF4-FFF2-40B4-BE49-F238E27FC236}">
                <a16:creationId xmlns:a16="http://schemas.microsoft.com/office/drawing/2014/main" id="{D268595F-A363-9978-DED2-CD63A54184C8}"/>
              </a:ext>
            </a:extLst>
          </p:cNvPr>
          <p:cNvSpPr/>
          <p:nvPr/>
        </p:nvSpPr>
        <p:spPr>
          <a:xfrm>
            <a:off x="767408" y="840194"/>
            <a:ext cx="2088232" cy="390818"/>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F2F2F2"/>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F4065F5E-1A2B-B725-8617-46A05AA0627A}"/>
              </a:ext>
            </a:extLst>
          </p:cNvPr>
          <p:cNvSpPr txBox="1"/>
          <p:nvPr/>
        </p:nvSpPr>
        <p:spPr>
          <a:xfrm>
            <a:off x="983432" y="1486525"/>
            <a:ext cx="864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yriad Pro"/>
                <a:ea typeface="+mn-ea"/>
                <a:cs typeface="+mn-cs"/>
              </a:rPr>
              <a:t>Now it’s your turn: brainstorm your app!</a:t>
            </a:r>
            <a:endParaRPr kumimoji="0" lang="en-CA" sz="3200" b="1" i="0" u="none" strike="noStrike" kern="1200" cap="none" spc="0" normalizeH="0" baseline="0" noProof="0" dirty="0">
              <a:ln>
                <a:noFill/>
              </a:ln>
              <a:solidFill>
                <a:srgbClr val="000000"/>
              </a:solidFill>
              <a:effectLst/>
              <a:uLnTx/>
              <a:uFillTx/>
              <a:latin typeface="Myriad Pro"/>
              <a:ea typeface="+mn-ea"/>
              <a:cs typeface="+mn-cs"/>
            </a:endParaRPr>
          </a:p>
        </p:txBody>
      </p:sp>
      <p:pic>
        <p:nvPicPr>
          <p:cNvPr id="4" name="Picture 3">
            <a:extLst>
              <a:ext uri="{FF2B5EF4-FFF2-40B4-BE49-F238E27FC236}">
                <a16:creationId xmlns:a16="http://schemas.microsoft.com/office/drawing/2014/main" id="{3E504B47-F1BF-8F06-A59E-937BCA739BB3}"/>
              </a:ext>
            </a:extLst>
          </p:cNvPr>
          <p:cNvPicPr>
            <a:picLocks noChangeAspect="1"/>
          </p:cNvPicPr>
          <p:nvPr/>
        </p:nvPicPr>
        <p:blipFill>
          <a:blip r:embed="rId3"/>
          <a:srcRect/>
          <a:stretch/>
        </p:blipFill>
        <p:spPr>
          <a:xfrm flipH="1">
            <a:off x="3174738" y="549741"/>
            <a:ext cx="486145" cy="809027"/>
          </a:xfrm>
          <a:prstGeom prst="rect">
            <a:avLst/>
          </a:prstGeom>
        </p:spPr>
      </p:pic>
    </p:spTree>
    <p:extLst>
      <p:ext uri="{BB962C8B-B14F-4D97-AF65-F5344CB8AC3E}">
        <p14:creationId xmlns:p14="http://schemas.microsoft.com/office/powerpoint/2010/main" val="1601737277"/>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2F2F2"/>
      </a:lt1>
      <a:dk2>
        <a:srgbClr val="666666"/>
      </a:dk2>
      <a:lt2>
        <a:srgbClr val="D8D8D8"/>
      </a:lt2>
      <a:accent1>
        <a:srgbClr val="3573B9"/>
      </a:accent1>
      <a:accent2>
        <a:srgbClr val="E99619"/>
      </a:accent2>
      <a:accent3>
        <a:srgbClr val="93A445"/>
      </a:accent3>
      <a:accent4>
        <a:srgbClr val="FFFFFF"/>
      </a:accent4>
      <a:accent5>
        <a:srgbClr val="F2F2F2"/>
      </a:accent5>
      <a:accent6>
        <a:srgbClr val="FFFFFF"/>
      </a:accent6>
      <a:hlink>
        <a:srgbClr val="548DD4"/>
      </a:hlink>
      <a:folHlink>
        <a:srgbClr val="17365D"/>
      </a:folHlink>
    </a:clrScheme>
    <a:fontScheme name="Personalizado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64eeb4-daec-4db6-aef1-f87e04c96c52">
      <Terms xmlns="http://schemas.microsoft.com/office/infopath/2007/PartnerControls"/>
    </lcf76f155ced4ddcb4097134ff3c332f>
    <TaxCatchAll xmlns="b6f740ff-d1b4-4806-a428-f4e2937759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11EE80035C5441B8F45D5FAC7E43F4" ma:contentTypeVersion="13" ma:contentTypeDescription="Create a new document." ma:contentTypeScope="" ma:versionID="fd10e9686351e0853abd4433a707c46a">
  <xsd:schema xmlns:xsd="http://www.w3.org/2001/XMLSchema" xmlns:xs="http://www.w3.org/2001/XMLSchema" xmlns:p="http://schemas.microsoft.com/office/2006/metadata/properties" xmlns:ns2="7b64eeb4-daec-4db6-aef1-f87e04c96c52" xmlns:ns3="b6f740ff-d1b4-4806-a428-f4e2937759bc" targetNamespace="http://schemas.microsoft.com/office/2006/metadata/properties" ma:root="true" ma:fieldsID="1179add3b1420e3c15837dcebe9d181c" ns2:_="" ns3:_="">
    <xsd:import namespace="7b64eeb4-daec-4db6-aef1-f87e04c96c52"/>
    <xsd:import namespace="b6f740ff-d1b4-4806-a428-f4e2937759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64eeb4-daec-4db6-aef1-f87e04c96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aa53caa-6ef9-4145-a38e-ca4b4b21ec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f740ff-d1b4-4806-a428-f4e2937759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9497ade-eada-4dbe-9feb-2d78a997cc2a}" ma:internalName="TaxCatchAll" ma:showField="CatchAllData" ma:web="b6f740ff-d1b4-4806-a428-f4e2937759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07240-C058-40CC-9074-D669E9BBBEAF}">
  <ds:schemaRefs>
    <ds:schemaRef ds:uri="http://schemas.microsoft.com/office/2006/metadata/properties"/>
    <ds:schemaRef ds:uri="http://schemas.microsoft.com/office/infopath/2007/PartnerControls"/>
    <ds:schemaRef ds:uri="7b64eeb4-daec-4db6-aef1-f87e04c96c52"/>
    <ds:schemaRef ds:uri="b6f740ff-d1b4-4806-a428-f4e2937759bc"/>
  </ds:schemaRefs>
</ds:datastoreItem>
</file>

<file path=customXml/itemProps2.xml><?xml version="1.0" encoding="utf-8"?>
<ds:datastoreItem xmlns:ds="http://schemas.openxmlformats.org/officeDocument/2006/customXml" ds:itemID="{55E4526E-43D0-40AE-A363-CFE1A1C754B5}">
  <ds:schemaRefs>
    <ds:schemaRef ds:uri="http://schemas.microsoft.com/sharepoint/v3/contenttype/forms"/>
  </ds:schemaRefs>
</ds:datastoreItem>
</file>

<file path=customXml/itemProps3.xml><?xml version="1.0" encoding="utf-8"?>
<ds:datastoreItem xmlns:ds="http://schemas.openxmlformats.org/officeDocument/2006/customXml" ds:itemID="{94F90DF8-8C7C-40A4-91BE-4D9DC1D57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64eeb4-daec-4db6-aef1-f87e04c96c52"/>
    <ds:schemaRef ds:uri="b6f740ff-d1b4-4806-a428-f4e2937759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4725</TotalTime>
  <Words>848</Words>
  <Application>Microsoft Office PowerPoint</Application>
  <PresentationFormat>Widescreen</PresentationFormat>
  <Paragraphs>102</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Myriad Pro</vt:lpstr>
      <vt:lpstr>1_Office Theme</vt:lpstr>
      <vt:lpstr>Day 2: Tech tools for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Rana Sarhan</dc:creator>
  <cp:lastModifiedBy>Raras Azzahra</cp:lastModifiedBy>
  <cp:revision>11</cp:revision>
  <dcterms:created xsi:type="dcterms:W3CDTF">2025-08-22T23:29:47Z</dcterms:created>
  <dcterms:modified xsi:type="dcterms:W3CDTF">2026-02-04T19:48:37Z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0x010100B411EE80035C5441B8F45D5FAC7E43F4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