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300" r:id="rId5"/>
    <p:sldId id="309" r:id="rId6"/>
    <p:sldId id="310" r:id="rId7"/>
    <p:sldId id="311" r:id="rId8"/>
    <p:sldId id="312" r:id="rId9"/>
    <p:sldId id="306" r:id="rId10"/>
    <p:sldId id="313" r:id="rId11"/>
    <p:sldId id="308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8F69F-0032-4A2B-AACA-9632AD86FF96}" v="13" dt="2026-02-04T19:48:50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1"/>
    <p:restoredTop sz="86164"/>
  </p:normalViewPr>
  <p:slideViewPr>
    <p:cSldViewPr snapToGrid="0">
      <p:cViewPr>
        <p:scale>
          <a:sx n="73" d="100"/>
          <a:sy n="73" d="100"/>
        </p:scale>
        <p:origin x="51" y="3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ras Azzahra" userId="3f250d61-4093-416d-aafe-1e30631387c3" providerId="ADAL" clId="{59449762-F708-466A-8B5B-2EECE729A333}"/>
    <pc:docChg chg="undo custSel addSld delSld modSld sldOrd delMainMaster">
      <pc:chgData name="Raras Azzahra" userId="3f250d61-4093-416d-aafe-1e30631387c3" providerId="ADAL" clId="{59449762-F708-466A-8B5B-2EECE729A333}" dt="2026-02-04T19:48:50.351" v="88" actId="14826"/>
      <pc:docMkLst>
        <pc:docMk/>
      </pc:docMkLst>
      <pc:sldChg chg="del">
        <pc:chgData name="Raras Azzahra" userId="3f250d61-4093-416d-aafe-1e30631387c3" providerId="ADAL" clId="{59449762-F708-466A-8B5B-2EECE729A333}" dt="2026-02-04T16:20:21.711" v="1" actId="2696"/>
        <pc:sldMkLst>
          <pc:docMk/>
          <pc:sldMk cId="1981297464" sldId="256"/>
        </pc:sldMkLst>
      </pc:sldChg>
      <pc:sldChg chg="del">
        <pc:chgData name="Raras Azzahra" userId="3f250d61-4093-416d-aafe-1e30631387c3" providerId="ADAL" clId="{59449762-F708-466A-8B5B-2EECE729A333}" dt="2026-02-04T17:31:54.348" v="46" actId="2696"/>
        <pc:sldMkLst>
          <pc:docMk/>
          <pc:sldMk cId="4107473920" sldId="259"/>
        </pc:sldMkLst>
      </pc:sldChg>
      <pc:sldChg chg="del">
        <pc:chgData name="Raras Azzahra" userId="3f250d61-4093-416d-aafe-1e30631387c3" providerId="ADAL" clId="{59449762-F708-466A-8B5B-2EECE729A333}" dt="2026-02-04T17:26:39.920" v="9" actId="2696"/>
        <pc:sldMkLst>
          <pc:docMk/>
          <pc:sldMk cId="2833252501" sldId="261"/>
        </pc:sldMkLst>
      </pc:sldChg>
      <pc:sldChg chg="del">
        <pc:chgData name="Raras Azzahra" userId="3f250d61-4093-416d-aafe-1e30631387c3" providerId="ADAL" clId="{59449762-F708-466A-8B5B-2EECE729A333}" dt="2026-02-04T17:28:30.875" v="23" actId="2696"/>
        <pc:sldMkLst>
          <pc:docMk/>
          <pc:sldMk cId="1311890679" sldId="262"/>
        </pc:sldMkLst>
      </pc:sldChg>
      <pc:sldChg chg="del">
        <pc:chgData name="Raras Azzahra" userId="3f250d61-4093-416d-aafe-1e30631387c3" providerId="ADAL" clId="{59449762-F708-466A-8B5B-2EECE729A333}" dt="2026-02-04T17:34:14.239" v="66" actId="2696"/>
        <pc:sldMkLst>
          <pc:docMk/>
          <pc:sldMk cId="658534872" sldId="263"/>
        </pc:sldMkLst>
      </pc:sldChg>
      <pc:sldChg chg="del">
        <pc:chgData name="Raras Azzahra" userId="3f250d61-4093-416d-aafe-1e30631387c3" providerId="ADAL" clId="{59449762-F708-466A-8B5B-2EECE729A333}" dt="2026-02-04T17:27:48.774" v="17" actId="2696"/>
        <pc:sldMkLst>
          <pc:docMk/>
          <pc:sldMk cId="1884772750" sldId="266"/>
        </pc:sldMkLst>
      </pc:sldChg>
      <pc:sldChg chg="del">
        <pc:chgData name="Raras Azzahra" userId="3f250d61-4093-416d-aafe-1e30631387c3" providerId="ADAL" clId="{59449762-F708-466A-8B5B-2EECE729A333}" dt="2026-02-04T17:29:15.805" v="29" actId="2696"/>
        <pc:sldMkLst>
          <pc:docMk/>
          <pc:sldMk cId="1381639492" sldId="267"/>
        </pc:sldMkLst>
      </pc:sldChg>
      <pc:sldChg chg="del">
        <pc:chgData name="Raras Azzahra" userId="3f250d61-4093-416d-aafe-1e30631387c3" providerId="ADAL" clId="{59449762-F708-466A-8B5B-2EECE729A333}" dt="2026-02-04T17:30:09.205" v="31" actId="2696"/>
        <pc:sldMkLst>
          <pc:docMk/>
          <pc:sldMk cId="1986144072" sldId="268"/>
        </pc:sldMkLst>
      </pc:sldChg>
      <pc:sldChg chg="del">
        <pc:chgData name="Raras Azzahra" userId="3f250d61-4093-416d-aafe-1e30631387c3" providerId="ADAL" clId="{59449762-F708-466A-8B5B-2EECE729A333}" dt="2026-02-04T17:32:47.376" v="53" actId="2696"/>
        <pc:sldMkLst>
          <pc:docMk/>
          <pc:sldMk cId="3471634325" sldId="269"/>
        </pc:sldMkLst>
      </pc:sldChg>
      <pc:sldChg chg="modSp add">
        <pc:chgData name="Raras Azzahra" userId="3f250d61-4093-416d-aafe-1e30631387c3" providerId="ADAL" clId="{59449762-F708-466A-8B5B-2EECE729A333}" dt="2026-02-04T19:48:50.351" v="88" actId="14826"/>
        <pc:sldMkLst>
          <pc:docMk/>
          <pc:sldMk cId="237941032" sldId="300"/>
        </pc:sldMkLst>
        <pc:picChg chg="mod">
          <ac:chgData name="Raras Azzahra" userId="3f250d61-4093-416d-aafe-1e30631387c3" providerId="ADAL" clId="{59449762-F708-466A-8B5B-2EECE729A333}" dt="2026-02-04T19:48:50.351" v="88" actId="14826"/>
          <ac:picMkLst>
            <pc:docMk/>
            <pc:sldMk cId="237941032" sldId="300"/>
            <ac:picMk id="19" creationId="{F918398D-0E24-714C-B671-BF9B497D01B7}"/>
          </ac:picMkLst>
        </pc:picChg>
      </pc:sldChg>
      <pc:sldChg chg="addSp modSp add modNotesTx">
        <pc:chgData name="Raras Azzahra" userId="3f250d61-4093-416d-aafe-1e30631387c3" providerId="ADAL" clId="{59449762-F708-466A-8B5B-2EECE729A333}" dt="2026-02-04T19:27:44.521" v="72" actId="14826"/>
        <pc:sldMkLst>
          <pc:docMk/>
          <pc:sldMk cId="3062153748" sldId="306"/>
        </pc:sldMkLst>
        <pc:picChg chg="add mod">
          <ac:chgData name="Raras Azzahra" userId="3f250d61-4093-416d-aafe-1e30631387c3" providerId="ADAL" clId="{59449762-F708-466A-8B5B-2EECE729A333}" dt="2026-02-04T19:27:44.521" v="72" actId="14826"/>
          <ac:picMkLst>
            <pc:docMk/>
            <pc:sldMk cId="3062153748" sldId="306"/>
            <ac:picMk id="3" creationId="{F290EF26-B597-F672-F62D-0AF921A61919}"/>
          </ac:picMkLst>
        </pc:picChg>
      </pc:sldChg>
      <pc:sldChg chg="addSp modSp add mod modNotesTx">
        <pc:chgData name="Raras Azzahra" userId="3f250d61-4093-416d-aafe-1e30631387c3" providerId="ADAL" clId="{59449762-F708-466A-8B5B-2EECE729A333}" dt="2026-02-04T19:27:52.536" v="73"/>
        <pc:sldMkLst>
          <pc:docMk/>
          <pc:sldMk cId="3535897126" sldId="308"/>
        </pc:sldMkLst>
        <pc:spChg chg="mod">
          <ac:chgData name="Raras Azzahra" userId="3f250d61-4093-416d-aafe-1e30631387c3" providerId="ADAL" clId="{59449762-F708-466A-8B5B-2EECE729A333}" dt="2026-02-04T17:32:27.542" v="50"/>
          <ac:spMkLst>
            <pc:docMk/>
            <pc:sldMk cId="3535897126" sldId="308"/>
            <ac:spMk id="3" creationId="{530966CB-5D60-1AAF-811E-E6803203E3E3}"/>
          </ac:spMkLst>
        </pc:spChg>
        <pc:picChg chg="add mod">
          <ac:chgData name="Raras Azzahra" userId="3f250d61-4093-416d-aafe-1e30631387c3" providerId="ADAL" clId="{59449762-F708-466A-8B5B-2EECE729A333}" dt="2026-02-04T19:27:52.536" v="73"/>
          <ac:picMkLst>
            <pc:docMk/>
            <pc:sldMk cId="3535897126" sldId="308"/>
            <ac:picMk id="4" creationId="{01019F56-E4D9-C594-7F59-FC031C87CF8E}"/>
          </ac:picMkLst>
        </pc:picChg>
      </pc:sldChg>
      <pc:sldChg chg="addSp modSp add mod modNotesTx">
        <pc:chgData name="Raras Azzahra" userId="3f250d61-4093-416d-aafe-1e30631387c3" providerId="ADAL" clId="{59449762-F708-466A-8B5B-2EECE729A333}" dt="2026-02-04T18:11:08.154" v="69"/>
        <pc:sldMkLst>
          <pc:docMk/>
          <pc:sldMk cId="1601737277" sldId="309"/>
        </pc:sldMkLst>
        <pc:spChg chg="mod">
          <ac:chgData name="Raras Azzahra" userId="3f250d61-4093-416d-aafe-1e30631387c3" providerId="ADAL" clId="{59449762-F708-466A-8B5B-2EECE729A333}" dt="2026-02-04T17:26:32.251" v="8" actId="255"/>
          <ac:spMkLst>
            <pc:docMk/>
            <pc:sldMk cId="1601737277" sldId="309"/>
            <ac:spMk id="3" creationId="{5A417683-2E5F-E18A-8E51-791D930B399A}"/>
          </ac:spMkLst>
        </pc:spChg>
        <pc:spChg chg="mod">
          <ac:chgData name="Raras Azzahra" userId="3f250d61-4093-416d-aafe-1e30631387c3" providerId="ADAL" clId="{59449762-F708-466A-8B5B-2EECE729A333}" dt="2026-02-04T17:25:48.124" v="3"/>
          <ac:spMkLst>
            <pc:docMk/>
            <pc:sldMk cId="1601737277" sldId="309"/>
            <ac:spMk id="6" creationId="{F4065F5E-1A2B-B725-8617-46A05AA0627A}"/>
          </ac:spMkLst>
        </pc:spChg>
        <pc:picChg chg="add mod">
          <ac:chgData name="Raras Azzahra" userId="3f250d61-4093-416d-aafe-1e30631387c3" providerId="ADAL" clId="{59449762-F708-466A-8B5B-2EECE729A333}" dt="2026-02-04T18:11:08.154" v="69"/>
          <ac:picMkLst>
            <pc:docMk/>
            <pc:sldMk cId="1601737277" sldId="309"/>
            <ac:picMk id="4" creationId="{60E0DAC8-243D-5F73-C9E6-A7324100C2C0}"/>
          </ac:picMkLst>
        </pc:picChg>
      </pc:sldChg>
      <pc:sldChg chg="delSp modSp add mod">
        <pc:chgData name="Raras Azzahra" userId="3f250d61-4093-416d-aafe-1e30631387c3" providerId="ADAL" clId="{59449762-F708-466A-8B5B-2EECE729A333}" dt="2026-02-04T19:29:21.563" v="85" actId="1076"/>
        <pc:sldMkLst>
          <pc:docMk/>
          <pc:sldMk cId="2204574052" sldId="310"/>
        </pc:sldMkLst>
        <pc:spChg chg="del">
          <ac:chgData name="Raras Azzahra" userId="3f250d61-4093-416d-aafe-1e30631387c3" providerId="ADAL" clId="{59449762-F708-466A-8B5B-2EECE729A333}" dt="2026-02-04T19:29:13.142" v="83" actId="478"/>
          <ac:spMkLst>
            <pc:docMk/>
            <pc:sldMk cId="2204574052" sldId="310"/>
            <ac:spMk id="2" creationId="{82B02DE9-6B78-29D7-4763-AB6D14A551DB}"/>
          </ac:spMkLst>
        </pc:spChg>
        <pc:spChg chg="mod">
          <ac:chgData name="Raras Azzahra" userId="3f250d61-4093-416d-aafe-1e30631387c3" providerId="ADAL" clId="{59449762-F708-466A-8B5B-2EECE729A333}" dt="2026-02-04T19:29:21.563" v="85" actId="1076"/>
          <ac:spMkLst>
            <pc:docMk/>
            <pc:sldMk cId="2204574052" sldId="310"/>
            <ac:spMk id="3" creationId="{1BF19029-ABAD-91F9-AA2E-E1A2BEABE12E}"/>
          </ac:spMkLst>
        </pc:spChg>
        <pc:spChg chg="mod">
          <ac:chgData name="Raras Azzahra" userId="3f250d61-4093-416d-aafe-1e30631387c3" providerId="ADAL" clId="{59449762-F708-466A-8B5B-2EECE729A333}" dt="2026-02-04T19:29:21.563" v="85" actId="1076"/>
          <ac:spMkLst>
            <pc:docMk/>
            <pc:sldMk cId="2204574052" sldId="310"/>
            <ac:spMk id="6" creationId="{6574E44E-9202-E5F0-E066-4C568D5BF32B}"/>
          </ac:spMkLst>
        </pc:spChg>
      </pc:sldChg>
      <pc:sldChg chg="delSp modSp add mod">
        <pc:chgData name="Raras Azzahra" userId="3f250d61-4093-416d-aafe-1e30631387c3" providerId="ADAL" clId="{59449762-F708-466A-8B5B-2EECE729A333}" dt="2026-02-04T19:29:02.105" v="82" actId="1076"/>
        <pc:sldMkLst>
          <pc:docMk/>
          <pc:sldMk cId="2714667005" sldId="311"/>
        </pc:sldMkLst>
        <pc:spChg chg="del">
          <ac:chgData name="Raras Azzahra" userId="3f250d61-4093-416d-aafe-1e30631387c3" providerId="ADAL" clId="{59449762-F708-466A-8B5B-2EECE729A333}" dt="2026-02-04T19:28:54.670" v="80" actId="478"/>
          <ac:spMkLst>
            <pc:docMk/>
            <pc:sldMk cId="2714667005" sldId="311"/>
            <ac:spMk id="2" creationId="{D1EAE70D-F98F-D558-22DD-09F4C8293A93}"/>
          </ac:spMkLst>
        </pc:spChg>
        <pc:spChg chg="mod">
          <ac:chgData name="Raras Azzahra" userId="3f250d61-4093-416d-aafe-1e30631387c3" providerId="ADAL" clId="{59449762-F708-466A-8B5B-2EECE729A333}" dt="2026-02-04T19:29:02.105" v="82" actId="1076"/>
          <ac:spMkLst>
            <pc:docMk/>
            <pc:sldMk cId="2714667005" sldId="311"/>
            <ac:spMk id="3" creationId="{7DB5FA57-320C-E15A-80F1-F0DA484D12D4}"/>
          </ac:spMkLst>
        </pc:spChg>
        <pc:spChg chg="mod">
          <ac:chgData name="Raras Azzahra" userId="3f250d61-4093-416d-aafe-1e30631387c3" providerId="ADAL" clId="{59449762-F708-466A-8B5B-2EECE729A333}" dt="2026-02-04T19:29:02.105" v="82" actId="1076"/>
          <ac:spMkLst>
            <pc:docMk/>
            <pc:sldMk cId="2714667005" sldId="311"/>
            <ac:spMk id="6" creationId="{38C68172-128A-8DDD-195A-3397FC0DF681}"/>
          </ac:spMkLst>
        </pc:spChg>
      </pc:sldChg>
      <pc:sldChg chg="delSp modSp add mod">
        <pc:chgData name="Raras Azzahra" userId="3f250d61-4093-416d-aafe-1e30631387c3" providerId="ADAL" clId="{59449762-F708-466A-8B5B-2EECE729A333}" dt="2026-02-04T19:28:52.262" v="79" actId="1076"/>
        <pc:sldMkLst>
          <pc:docMk/>
          <pc:sldMk cId="308185807" sldId="312"/>
        </pc:sldMkLst>
        <pc:spChg chg="del">
          <ac:chgData name="Raras Azzahra" userId="3f250d61-4093-416d-aafe-1e30631387c3" providerId="ADAL" clId="{59449762-F708-466A-8B5B-2EECE729A333}" dt="2026-02-04T19:28:44.125" v="77" actId="478"/>
          <ac:spMkLst>
            <pc:docMk/>
            <pc:sldMk cId="308185807" sldId="312"/>
            <ac:spMk id="2" creationId="{C04EF400-1A15-E7C8-325F-1B09BE6FD3C1}"/>
          </ac:spMkLst>
        </pc:spChg>
        <pc:spChg chg="mod">
          <ac:chgData name="Raras Azzahra" userId="3f250d61-4093-416d-aafe-1e30631387c3" providerId="ADAL" clId="{59449762-F708-466A-8B5B-2EECE729A333}" dt="2026-02-04T19:28:52.262" v="79" actId="1076"/>
          <ac:spMkLst>
            <pc:docMk/>
            <pc:sldMk cId="308185807" sldId="312"/>
            <ac:spMk id="3" creationId="{012BA713-F08E-EBB9-D8C4-4B47F6C36805}"/>
          </ac:spMkLst>
        </pc:spChg>
        <pc:spChg chg="mod">
          <ac:chgData name="Raras Azzahra" userId="3f250d61-4093-416d-aafe-1e30631387c3" providerId="ADAL" clId="{59449762-F708-466A-8B5B-2EECE729A333}" dt="2026-02-04T19:28:52.262" v="79" actId="1076"/>
          <ac:spMkLst>
            <pc:docMk/>
            <pc:sldMk cId="308185807" sldId="312"/>
            <ac:spMk id="6" creationId="{38C50422-11D1-5C04-4053-672C1EBAAFF1}"/>
          </ac:spMkLst>
        </pc:spChg>
      </pc:sldChg>
      <pc:sldChg chg="delSp modSp add mod ord modNotesTx">
        <pc:chgData name="Raras Azzahra" userId="3f250d61-4093-416d-aafe-1e30631387c3" providerId="ADAL" clId="{59449762-F708-466A-8B5B-2EECE729A333}" dt="2026-02-04T19:28:35.959" v="76" actId="1076"/>
        <pc:sldMkLst>
          <pc:docMk/>
          <pc:sldMk cId="2816006206" sldId="313"/>
        </pc:sldMkLst>
        <pc:spChg chg="del">
          <ac:chgData name="Raras Azzahra" userId="3f250d61-4093-416d-aafe-1e30631387c3" providerId="ADAL" clId="{59449762-F708-466A-8B5B-2EECE729A333}" dt="2026-02-04T19:28:26.878" v="74" actId="478"/>
          <ac:spMkLst>
            <pc:docMk/>
            <pc:sldMk cId="2816006206" sldId="313"/>
            <ac:spMk id="2" creationId="{474DFEBA-2A11-0E33-B4DE-99AFBDCB1AFA}"/>
          </ac:spMkLst>
        </pc:spChg>
        <pc:spChg chg="mod">
          <ac:chgData name="Raras Azzahra" userId="3f250d61-4093-416d-aafe-1e30631387c3" providerId="ADAL" clId="{59449762-F708-466A-8B5B-2EECE729A333}" dt="2026-02-04T19:28:35.959" v="76" actId="1076"/>
          <ac:spMkLst>
            <pc:docMk/>
            <pc:sldMk cId="2816006206" sldId="313"/>
            <ac:spMk id="3" creationId="{309D0DE6-4615-369E-878C-BC20C11765E2}"/>
          </ac:spMkLst>
        </pc:spChg>
        <pc:spChg chg="mod">
          <ac:chgData name="Raras Azzahra" userId="3f250d61-4093-416d-aafe-1e30631387c3" providerId="ADAL" clId="{59449762-F708-466A-8B5B-2EECE729A333}" dt="2026-02-04T19:28:35.959" v="76" actId="1076"/>
          <ac:spMkLst>
            <pc:docMk/>
            <pc:sldMk cId="2816006206" sldId="313"/>
            <ac:spMk id="6" creationId="{590BE6E5-3760-4554-E378-FCCC64FA50E5}"/>
          </ac:spMkLst>
        </pc:spChg>
      </pc:sldChg>
      <pc:sldChg chg="addSp modSp add mod modNotesTx">
        <pc:chgData name="Raras Azzahra" userId="3f250d61-4093-416d-aafe-1e30631387c3" providerId="ADAL" clId="{59449762-F708-466A-8B5B-2EECE729A333}" dt="2026-02-04T19:31:38.826" v="87" actId="14826"/>
        <pc:sldMkLst>
          <pc:docMk/>
          <pc:sldMk cId="922524185" sldId="314"/>
        </pc:sldMkLst>
        <pc:spChg chg="mod">
          <ac:chgData name="Raras Azzahra" userId="3f250d61-4093-416d-aafe-1e30631387c3" providerId="ADAL" clId="{59449762-F708-466A-8B5B-2EECE729A333}" dt="2026-02-04T19:18:14.465" v="70" actId="2710"/>
          <ac:spMkLst>
            <pc:docMk/>
            <pc:sldMk cId="922524185" sldId="314"/>
            <ac:spMk id="3" creationId="{3BF9BA92-8D41-085E-9D9D-8FC266A32FCA}"/>
          </ac:spMkLst>
        </pc:spChg>
        <pc:spChg chg="mod">
          <ac:chgData name="Raras Azzahra" userId="3f250d61-4093-416d-aafe-1e30631387c3" providerId="ADAL" clId="{59449762-F708-466A-8B5B-2EECE729A333}" dt="2026-02-04T17:33:01.545" v="55"/>
          <ac:spMkLst>
            <pc:docMk/>
            <pc:sldMk cId="922524185" sldId="314"/>
            <ac:spMk id="6" creationId="{B659C228-CCA1-CA17-42CD-CBC47CA6EC36}"/>
          </ac:spMkLst>
        </pc:spChg>
        <pc:picChg chg="add mod">
          <ac:chgData name="Raras Azzahra" userId="3f250d61-4093-416d-aafe-1e30631387c3" providerId="ADAL" clId="{59449762-F708-466A-8B5B-2EECE729A333}" dt="2026-02-04T19:31:38.826" v="87" actId="14826"/>
          <ac:picMkLst>
            <pc:docMk/>
            <pc:sldMk cId="922524185" sldId="314"/>
            <ac:picMk id="4" creationId="{70A58859-2D43-E2C5-1888-53E1821FAA6B}"/>
          </ac:picMkLst>
        </pc:picChg>
      </pc:sldChg>
      <pc:sldChg chg="new del">
        <pc:chgData name="Raras Azzahra" userId="3f250d61-4093-416d-aafe-1e30631387c3" providerId="ADAL" clId="{59449762-F708-466A-8B5B-2EECE729A333}" dt="2026-02-04T17:32:13.154" v="48" actId="680"/>
        <pc:sldMkLst>
          <pc:docMk/>
          <pc:sldMk cId="4024715246" sldId="314"/>
        </pc:sldMkLst>
      </pc:sldChg>
      <pc:sldMasterChg chg="del delSldLayout">
        <pc:chgData name="Raras Azzahra" userId="3f250d61-4093-416d-aafe-1e30631387c3" providerId="ADAL" clId="{59449762-F708-466A-8B5B-2EECE729A333}" dt="2026-02-04T17:34:14.239" v="66" actId="2696"/>
        <pc:sldMasterMkLst>
          <pc:docMk/>
          <pc:sldMasterMk cId="2238773172" sldId="2147483648"/>
        </pc:sldMasterMkLst>
        <pc:sldLayoutChg chg="del">
          <pc:chgData name="Raras Azzahra" userId="3f250d61-4093-416d-aafe-1e30631387c3" providerId="ADAL" clId="{59449762-F708-466A-8B5B-2EECE729A333}" dt="2026-02-04T17:34:14.239" v="66" actId="2696"/>
          <pc:sldLayoutMkLst>
            <pc:docMk/>
            <pc:sldMasterMk cId="2238773172" sldId="2147483648"/>
            <pc:sldLayoutMk cId="387597705" sldId="2147483649"/>
          </pc:sldLayoutMkLst>
        </pc:sldLayoutChg>
        <pc:sldLayoutChg chg="del">
          <pc:chgData name="Raras Azzahra" userId="3f250d61-4093-416d-aafe-1e30631387c3" providerId="ADAL" clId="{59449762-F708-466A-8B5B-2EECE729A333}" dt="2026-02-04T17:34:14.239" v="66" actId="2696"/>
          <pc:sldLayoutMkLst>
            <pc:docMk/>
            <pc:sldMasterMk cId="2238773172" sldId="2147483648"/>
            <pc:sldLayoutMk cId="2917550339" sldId="2147483650"/>
          </pc:sldLayoutMkLst>
        </pc:sldLayoutChg>
        <pc:sldLayoutChg chg="del">
          <pc:chgData name="Raras Azzahra" userId="3f250d61-4093-416d-aafe-1e30631387c3" providerId="ADAL" clId="{59449762-F708-466A-8B5B-2EECE729A333}" dt="2026-02-04T17:34:14.239" v="66" actId="2696"/>
          <pc:sldLayoutMkLst>
            <pc:docMk/>
            <pc:sldMasterMk cId="2238773172" sldId="2147483648"/>
            <pc:sldLayoutMk cId="3992380633" sldId="2147483651"/>
          </pc:sldLayoutMkLst>
        </pc:sldLayoutChg>
        <pc:sldLayoutChg chg="del">
          <pc:chgData name="Raras Azzahra" userId="3f250d61-4093-416d-aafe-1e30631387c3" providerId="ADAL" clId="{59449762-F708-466A-8B5B-2EECE729A333}" dt="2026-02-04T17:34:14.239" v="66" actId="2696"/>
          <pc:sldLayoutMkLst>
            <pc:docMk/>
            <pc:sldMasterMk cId="2238773172" sldId="2147483648"/>
            <pc:sldLayoutMk cId="1632639693" sldId="2147483652"/>
          </pc:sldLayoutMkLst>
        </pc:sldLayoutChg>
        <pc:sldLayoutChg chg="del">
          <pc:chgData name="Raras Azzahra" userId="3f250d61-4093-416d-aafe-1e30631387c3" providerId="ADAL" clId="{59449762-F708-466A-8B5B-2EECE729A333}" dt="2026-02-04T17:34:14.239" v="66" actId="2696"/>
          <pc:sldLayoutMkLst>
            <pc:docMk/>
            <pc:sldMasterMk cId="2238773172" sldId="2147483648"/>
            <pc:sldLayoutMk cId="101779355" sldId="2147483653"/>
          </pc:sldLayoutMkLst>
        </pc:sldLayoutChg>
        <pc:sldLayoutChg chg="del">
          <pc:chgData name="Raras Azzahra" userId="3f250d61-4093-416d-aafe-1e30631387c3" providerId="ADAL" clId="{59449762-F708-466A-8B5B-2EECE729A333}" dt="2026-02-04T17:34:14.239" v="66" actId="2696"/>
          <pc:sldLayoutMkLst>
            <pc:docMk/>
            <pc:sldMasterMk cId="2238773172" sldId="2147483648"/>
            <pc:sldLayoutMk cId="622323105" sldId="2147483654"/>
          </pc:sldLayoutMkLst>
        </pc:sldLayoutChg>
        <pc:sldLayoutChg chg="del">
          <pc:chgData name="Raras Azzahra" userId="3f250d61-4093-416d-aafe-1e30631387c3" providerId="ADAL" clId="{59449762-F708-466A-8B5B-2EECE729A333}" dt="2026-02-04T17:34:14.239" v="66" actId="2696"/>
          <pc:sldLayoutMkLst>
            <pc:docMk/>
            <pc:sldMasterMk cId="2238773172" sldId="2147483648"/>
            <pc:sldLayoutMk cId="1319558180" sldId="2147483655"/>
          </pc:sldLayoutMkLst>
        </pc:sldLayoutChg>
        <pc:sldLayoutChg chg="del">
          <pc:chgData name="Raras Azzahra" userId="3f250d61-4093-416d-aafe-1e30631387c3" providerId="ADAL" clId="{59449762-F708-466A-8B5B-2EECE729A333}" dt="2026-02-04T17:34:14.239" v="66" actId="2696"/>
          <pc:sldLayoutMkLst>
            <pc:docMk/>
            <pc:sldMasterMk cId="2238773172" sldId="2147483648"/>
            <pc:sldLayoutMk cId="1402154916" sldId="2147483656"/>
          </pc:sldLayoutMkLst>
        </pc:sldLayoutChg>
        <pc:sldLayoutChg chg="del">
          <pc:chgData name="Raras Azzahra" userId="3f250d61-4093-416d-aafe-1e30631387c3" providerId="ADAL" clId="{59449762-F708-466A-8B5B-2EECE729A333}" dt="2026-02-04T17:34:14.239" v="66" actId="2696"/>
          <pc:sldLayoutMkLst>
            <pc:docMk/>
            <pc:sldMasterMk cId="2238773172" sldId="2147483648"/>
            <pc:sldLayoutMk cId="1232738139" sldId="2147483657"/>
          </pc:sldLayoutMkLst>
        </pc:sldLayoutChg>
        <pc:sldLayoutChg chg="del">
          <pc:chgData name="Raras Azzahra" userId="3f250d61-4093-416d-aafe-1e30631387c3" providerId="ADAL" clId="{59449762-F708-466A-8B5B-2EECE729A333}" dt="2026-02-04T17:34:14.239" v="66" actId="2696"/>
          <pc:sldLayoutMkLst>
            <pc:docMk/>
            <pc:sldMasterMk cId="2238773172" sldId="2147483648"/>
            <pc:sldLayoutMk cId="1027842465" sldId="2147483658"/>
          </pc:sldLayoutMkLst>
        </pc:sldLayoutChg>
        <pc:sldLayoutChg chg="del">
          <pc:chgData name="Raras Azzahra" userId="3f250d61-4093-416d-aafe-1e30631387c3" providerId="ADAL" clId="{59449762-F708-466A-8B5B-2EECE729A333}" dt="2026-02-04T17:34:14.239" v="66" actId="2696"/>
          <pc:sldLayoutMkLst>
            <pc:docMk/>
            <pc:sldMasterMk cId="2238773172" sldId="2147483648"/>
            <pc:sldLayoutMk cId="81082069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A3B88-7DAE-EA49-B56C-A72BBB22E18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61152-3A5A-1142-B329-2DAD1D451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EF125-9485-E00C-9785-C86056FB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1A72E-7F67-66A6-2897-2B065831A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0B3BB-B32A-612A-6D7B-74701B11C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A48F0-1489-24C8-0159-4723A8DAD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1152-3A5A-1142-B329-2DAD1D451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4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74BBB-09E8-AEFF-A724-05D6BDA59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D2A37-E55E-63E0-4D6A-C42EF05B9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54AD57-8DFC-0D4F-2171-1C9254CA0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39B43-7227-556A-F586-D824E0531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1152-3A5A-1142-B329-2DAD1D451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57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2A3CC-15CB-2EBA-6D99-C36CD9326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7B1965-701F-AF7E-A62E-670E7367E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D174D4-6F64-B064-564C-286D7F2A0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36EE8-4E62-DC56-2F20-744AD3353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1152-3A5A-1142-B329-2DAD1D451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32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3A241-C2EA-87B5-85D0-EF3E18BBE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EDBEB3-A561-95EB-A9F1-799EC3463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BD305-2BD1-C4B5-C5A7-8C9380F95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Teacher’s note: not limited to these solutions of course!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85C13-B667-4300-C6BB-76F85F499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1152-3A5A-1142-B329-2DAD1D451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313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C1501-06B3-9F55-834E-389DAAD3A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8910BB-C103-217B-CC9E-7B81254EA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EF17F5-A821-F7A6-5B8F-2B638059A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88117-0BF3-680C-BAAE-D2C20532D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1152-3A5A-1142-B329-2DAD1D451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63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6EF94-47D2-1584-F386-B86AD5E3A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D21C8-1D4B-0297-0BE7-29D4BDC5C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33EBEF-6B54-1EFF-C5BF-350C5DF6D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66C4-9F52-7E02-38CA-53E983004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1152-3A5A-1142-B329-2DAD1D451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Teacher’s 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Point out these pros and cons: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Coding tools: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free but hard to learn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No-code tools: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fast but can be expensive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Design tools: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great for visuals but cannot run the app by themselves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1152-3A5A-1142-B329-2DAD1D451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7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FE7CD-E275-5CE0-D18D-07088AD6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769A5-976F-7131-8818-583349521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4D064-FB8C-DD95-ADBB-40168431F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Teacher's note: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U of T's Entrepreneurship website: https://guides.library.utoronto.ca/c.php?g=250998&amp;p=1672645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609AA-EBD2-70F2-3345-76BAAEF7C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1152-3A5A-1142-B329-2DAD1D451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9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658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013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535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640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921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432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52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933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421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731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s-A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7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A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3897B-CF80-456D-B05A-08BA576AA1C5}" type="datetimeFigureOut">
              <a:rPr lang="es-AR" smtClean="0"/>
              <a:t>3/2/2026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C7C1-AB3F-4DCE-9212-73042AF684E1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lutx.org/sites/default/files/field_documents/aclu_blue_faq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ubble.io/" TargetMode="External"/><Relationship Id="rId13" Type="http://schemas.openxmlformats.org/officeDocument/2006/relationships/hyperlink" Target="https://www.adobe.com/ca/products/fresco.html" TargetMode="External"/><Relationship Id="rId3" Type="http://schemas.openxmlformats.org/officeDocument/2006/relationships/hyperlink" Target="https://kotlinlang.org/" TargetMode="External"/><Relationship Id="rId7" Type="http://schemas.openxmlformats.org/officeDocument/2006/relationships/hyperlink" Target="https://bolt.new/" TargetMode="External"/><Relationship Id="rId12" Type="http://schemas.openxmlformats.org/officeDocument/2006/relationships/hyperlink" Target="https://www.canva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vable.dev/" TargetMode="External"/><Relationship Id="rId11" Type="http://schemas.openxmlformats.org/officeDocument/2006/relationships/hyperlink" Target="https://uizard.io/" TargetMode="External"/><Relationship Id="rId5" Type="http://schemas.openxmlformats.org/officeDocument/2006/relationships/hyperlink" Target="https://replit.com/" TargetMode="External"/><Relationship Id="rId10" Type="http://schemas.openxmlformats.org/officeDocument/2006/relationships/hyperlink" Target="https://www.figma.com/" TargetMode="External"/><Relationship Id="rId4" Type="http://schemas.openxmlformats.org/officeDocument/2006/relationships/hyperlink" Target="https://developer.apple.com/swiftui/" TargetMode="External"/><Relationship Id="rId9" Type="http://schemas.openxmlformats.org/officeDocument/2006/relationships/hyperlink" Target="https://supabase.com/" TargetMode="External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i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izard.io/" TargetMode="External"/><Relationship Id="rId4" Type="http://schemas.openxmlformats.org/officeDocument/2006/relationships/hyperlink" Target="https://bolt.new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rary.utoronto.ca/c.php?g=250998&amp;p=167264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918398D-0E24-714C-B671-BF9B497D01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52" b="19452"/>
          <a:stretch/>
        </p:blipFill>
        <p:spPr>
          <a:xfrm>
            <a:off x="-86783" y="-99391"/>
            <a:ext cx="12375471" cy="5040560"/>
          </a:xfrm>
          <a:prstGeom prst="rect">
            <a:avLst/>
          </a:prstGeom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-24680" y="3428827"/>
            <a:ext cx="12241360" cy="1512341"/>
          </a:xfrm>
          <a:prstGeom prst="roundRect">
            <a:avLst>
              <a:gd name="adj" fmla="val 28"/>
            </a:avLst>
          </a:prstGeom>
          <a:solidFill>
            <a:schemeClr val="accent1">
              <a:alpha val="96000"/>
            </a:schemeClr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784" y="3499809"/>
            <a:ext cx="10081120" cy="13703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Day 2: Tech tools for Justice</a:t>
            </a:r>
            <a:endParaRPr lang="es-AR" sz="3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3577" y="5656785"/>
            <a:ext cx="3714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0019579" y="5785956"/>
            <a:ext cx="2269109" cy="35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A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yriad Pro"/>
                <a:ea typeface="Arial Unicode MS" pitchFamily="34" charset="-128"/>
              </a:rPr>
              <a:t>ojen.ca | 2026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911424" y="-53301"/>
            <a:ext cx="1831678" cy="145461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pic>
        <p:nvPicPr>
          <p:cNvPr id="23" name="Picture 3" descr="C:\Users\Agustin\Desktop\scottnewlands\Ojen\OJEN logo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3" y="260056"/>
            <a:ext cx="1538200" cy="10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BF8DC-22F2-140D-B7B1-3744929FE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7683-2E5F-E18A-8E51-791D930B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48" y="2071299"/>
            <a:ext cx="10473284" cy="3665385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Look at how technology can help, or create challenges, in access to justice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Get to know different tech tools that are being used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Try them out through hands-on activities and share what works (and what doesn’t)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Explore programs and resources to connect the learning to real life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68595F-A363-9978-DED2-CD63A54184C8}"/>
              </a:ext>
            </a:extLst>
          </p:cNvPr>
          <p:cNvSpPr/>
          <p:nvPr/>
        </p:nvSpPr>
        <p:spPr>
          <a:xfrm>
            <a:off x="767408" y="840194"/>
            <a:ext cx="2088232" cy="390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65F5E-1A2B-B725-8617-46A05AA0627A}"/>
              </a:ext>
            </a:extLst>
          </p:cNvPr>
          <p:cNvSpPr txBox="1"/>
          <p:nvPr/>
        </p:nvSpPr>
        <p:spPr>
          <a:xfrm>
            <a:off x="983432" y="148652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Today’s goals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0DAC8-243D-5F73-C9E6-A7324100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41484" y="513033"/>
            <a:ext cx="531680" cy="8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3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E1D07-09F4-C086-81FD-F02712D92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19029-ABAD-91F9-AA2E-E1A2BEABE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48" y="1868932"/>
            <a:ext cx="10473284" cy="3665385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Reduce financial barriers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Apps can cost less than hiring a lawyer.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Reduce psychological and educational barriers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legal system can feel confusing or intimidating.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Apps make information easier to understand and give people more control.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Reduce physical barriers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Helpful for people in rural areas, with mobility issues, or who can’t easily reach in-person services.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Create new types of legal help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Some apps do things lawyers cannot. Example: The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3"/>
              </a:rPr>
              <a:t>ACLU Blue app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lets people report police misconduct immediately.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 new 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Apps can show patterns in legal problems.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Example: </a:t>
            </a: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HeatSeek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collected apartment temperature data to show landlords breaking heat codes.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4E44E-9202-E5F0-E066-4C568D5BF32B}"/>
              </a:ext>
            </a:extLst>
          </p:cNvPr>
          <p:cNvSpPr txBox="1"/>
          <p:nvPr/>
        </p:nvSpPr>
        <p:spPr>
          <a:xfrm>
            <a:off x="983432" y="103682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Benefits of technology in A2J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7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EE7F3-898E-5922-B072-40C4E9A17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5FA57-320C-E15A-80F1-F0DA484D1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48" y="1756506"/>
            <a:ext cx="10473284" cy="3665385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Privacy and security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Apps collect sensitive data. This data could be hacked, misused, or shared without permission.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Access gaps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Not everyone has a smartphone, internet, or the digital skills to use apps.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Inaccurate or misleading information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Apps or chatbots may be outdated, incomplete, or too simplified.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Some algorithms can reflect or make discrimination worse.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“Agreeability” problem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Chatbots may say “yes” even when there isn’t a real legal issue.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Hallucinations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 can give confident answers that are completely false.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Legal consequences: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courts have punished people for relying on AI mistakes (for example, citing fake cases). This can include fines or paying the other side’s costs.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68172-128A-8DDD-195A-3397FC0DF681}"/>
              </a:ext>
            </a:extLst>
          </p:cNvPr>
          <p:cNvSpPr txBox="1"/>
          <p:nvPr/>
        </p:nvSpPr>
        <p:spPr>
          <a:xfrm>
            <a:off x="983432" y="93938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Risks of technology in A2J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66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96CA8-D30C-359E-9C05-428284FD7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BA713-F08E-EBB9-D8C4-4B47F6C3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48" y="1749011"/>
            <a:ext cx="10473284" cy="3665385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Provide legal information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Make laws easier to understand.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Example: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JusticeTrans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→ info on human rights &amp; gender identity for the trans community.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Assist with document creation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Help people fill out complex forms.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Example: 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Wonder Legal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→ templates to create legal documents online.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Streamline legal processes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Make steps faster and more efficient.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Example: 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Destin.ai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→ immigration chatbot that answers questions before meeting a lawyer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Provide legal self-help tools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Offer services lawyers may not, like evidence collection.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Examples: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MyOpenCourt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→ tells you if you’re an employee or contractor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HeatSeek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→ records apartment heat levels to prove housing violations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DoNotPay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→ “robot lawyer” helps with parking tickets, refunds, and government forms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50422-11D1-5C04-4053-672C1EBAAFF1}"/>
              </a:ext>
            </a:extLst>
          </p:cNvPr>
          <p:cNvSpPr txBox="1"/>
          <p:nvPr/>
        </p:nvSpPr>
        <p:spPr>
          <a:xfrm>
            <a:off x="983432" y="93938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How access to justice apps can help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D0AA2-D6E5-F954-0A7A-C1169EE43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3965C0-9ACF-649A-BD21-59BDE49CBB53}"/>
              </a:ext>
            </a:extLst>
          </p:cNvPr>
          <p:cNvSpPr/>
          <p:nvPr/>
        </p:nvSpPr>
        <p:spPr>
          <a:xfrm>
            <a:off x="767408" y="840194"/>
            <a:ext cx="2088232" cy="390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F48AD-3AD0-3D6F-CAC8-F00BE358ABD7}"/>
              </a:ext>
            </a:extLst>
          </p:cNvPr>
          <p:cNvSpPr txBox="1"/>
          <p:nvPr/>
        </p:nvSpPr>
        <p:spPr>
          <a:xfrm>
            <a:off x="838200" y="148652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Tools to bring your app to life: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AA72C8F-70F2-9D11-27D6-5919B04DAABF}"/>
              </a:ext>
            </a:extLst>
          </p:cNvPr>
          <p:cNvGraphicFramePr>
            <a:graphicFrameLocks/>
          </p:cNvGraphicFramePr>
          <p:nvPr/>
        </p:nvGraphicFramePr>
        <p:xfrm>
          <a:off x="838200" y="2212974"/>
          <a:ext cx="10515597" cy="381938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96506957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5599239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36764041"/>
                    </a:ext>
                  </a:extLst>
                </a:gridCol>
              </a:tblGrid>
              <a:tr h="385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latin typeface="+mj-lt"/>
                        </a:rPr>
                        <a:t>Building an app from scratch</a:t>
                      </a:r>
                    </a:p>
                  </a:txBody>
                  <a:tcPr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latin typeface="+mj-lt"/>
                        </a:rPr>
                        <a:t>Low-code/ no-code tools</a:t>
                      </a:r>
                    </a:p>
                  </a:txBody>
                  <a:tcPr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latin typeface="+mj-lt"/>
                        </a:rPr>
                        <a:t>Design tools</a:t>
                      </a:r>
                    </a:p>
                  </a:txBody>
                  <a:tcPr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35756"/>
                  </a:ext>
                </a:extLst>
              </a:tr>
              <a:tr h="3433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3"/>
                        </a:rPr>
                        <a:t>Kotlin</a:t>
                      </a:r>
                      <a:r>
                        <a:rPr lang="en-US" dirty="0">
                          <a:latin typeface="+mj-lt"/>
                        </a:rPr>
                        <a:t>  – used to build Android apps and websites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4"/>
                        </a:rPr>
                        <a:t>Swift</a:t>
                      </a:r>
                      <a:r>
                        <a:rPr lang="en-US" dirty="0">
                          <a:latin typeface="+mj-lt"/>
                        </a:rPr>
                        <a:t>  – used to build iPhone/iOS apps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5"/>
                        </a:rPr>
                        <a:t>Replit</a:t>
                      </a:r>
                      <a:r>
                        <a:rPr lang="en-US" dirty="0">
                          <a:latin typeface="+mj-lt"/>
                        </a:rPr>
                        <a:t> – an online coding platform where you can learn, practice and build apps in many languages.</a:t>
                      </a:r>
                    </a:p>
                  </a:txBody>
                  <a:tcPr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6"/>
                        </a:rPr>
                        <a:t>Lovable.dev</a:t>
                      </a:r>
                      <a:endParaRPr lang="en-US" dirty="0">
                        <a:latin typeface="+mj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7"/>
                        </a:rPr>
                        <a:t>Bolt.new</a:t>
                      </a:r>
                      <a:endParaRPr lang="en-US" dirty="0">
                        <a:latin typeface="+mj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8"/>
                        </a:rPr>
                        <a:t>Bubble.io</a:t>
                      </a:r>
                      <a:endParaRPr lang="en-US" dirty="0">
                        <a:latin typeface="+mj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5"/>
                        </a:rPr>
                        <a:t>Replit</a:t>
                      </a:r>
                      <a:endParaRPr lang="en-US" dirty="0">
                        <a:latin typeface="+mj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9"/>
                        </a:rPr>
                        <a:t>Supabase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10"/>
                        </a:rPr>
                        <a:t>Figma </a:t>
                      </a:r>
                      <a:endParaRPr lang="en-US" dirty="0">
                        <a:latin typeface="+mj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11"/>
                        </a:rPr>
                        <a:t>Uizard </a:t>
                      </a:r>
                      <a:endParaRPr lang="en-US" dirty="0">
                        <a:latin typeface="+mj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12"/>
                        </a:rPr>
                        <a:t>Canva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j-lt"/>
                          <a:hlinkClick r:id="rId13"/>
                        </a:rPr>
                        <a:t>Adobe Fresco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8647387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290EF26-B597-F672-F62D-0AF921A6191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 flipH="1">
            <a:off x="3228606" y="549741"/>
            <a:ext cx="607009" cy="8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5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52B5-D994-0D14-CA43-A36F4C27A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D0DE6-4615-369E-878C-BC20C117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48" y="1831456"/>
            <a:ext cx="10473284" cy="366538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 will rotate through 3 stations, spending 10 minutes at each: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Coding tools: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3"/>
              </a:rPr>
              <a:t>Replit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Try a short coding tutorial to see how apps are built from scratch.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Low-code/no-code tools: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4"/>
              </a:rPr>
              <a:t>Bolt.new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Build a simple demo without writing any code!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 tools: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5"/>
              </a:rPr>
              <a:t>Uizard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Create the look and flow of your app with drag-and-drop features.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Scenario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Imagine a single parent who is being unfairly evicted and cannot afford a lawyer. Your challenge: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could you build with code?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could no-code tools make it faster?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design features would make it easy for them to use?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BE6E5-3760-4554-E378-FCCC64FA50E5}"/>
              </a:ext>
            </a:extLst>
          </p:cNvPr>
          <p:cNvSpPr txBox="1"/>
          <p:nvPr/>
        </p:nvSpPr>
        <p:spPr>
          <a:xfrm>
            <a:off x="983432" y="100683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Activity: explore the tools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00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7DD69-ACD7-C34C-B972-E8ACB9F99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966CB-5D60-1AAF-811E-E6803203E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48" y="2071299"/>
            <a:ext cx="7273602" cy="366538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800" dirty="0"/>
              <a:t>Which tools did you like the most?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Which one felt the hardest to use?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What surprised you while trying the tools?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What are the pros and cons of each tool?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DB5F54-6C0D-93C0-F6B4-A64C98249635}"/>
              </a:ext>
            </a:extLst>
          </p:cNvPr>
          <p:cNvSpPr/>
          <p:nvPr/>
        </p:nvSpPr>
        <p:spPr>
          <a:xfrm>
            <a:off x="767408" y="840194"/>
            <a:ext cx="2088232" cy="390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D9B4F-DA61-31E7-1FC5-741366248B64}"/>
              </a:ext>
            </a:extLst>
          </p:cNvPr>
          <p:cNvSpPr txBox="1"/>
          <p:nvPr/>
        </p:nvSpPr>
        <p:spPr>
          <a:xfrm>
            <a:off x="983432" y="148652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Group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19F56-E4D9-C594-7F59-FC031C87CF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3100290" y="549741"/>
            <a:ext cx="863642" cy="8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9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F5DB1-12D7-9EDF-BC06-9060EACFC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9BA92-8D41-085E-9D9D-8FC266A32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48" y="2071299"/>
            <a:ext cx="7273602" cy="3665385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Go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U of T’s Entrepreneurship website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Explore the resources available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Look at the pitch competitions listed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Choose one that interests you and be ready to share: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Why you picked it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What kind of idea or contribution you might bring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DDCBB-A131-9E95-EBE5-D9C4941AE835}"/>
              </a:ext>
            </a:extLst>
          </p:cNvPr>
          <p:cNvSpPr/>
          <p:nvPr/>
        </p:nvSpPr>
        <p:spPr>
          <a:xfrm>
            <a:off x="767408" y="840194"/>
            <a:ext cx="2088232" cy="390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9C228-CCA1-CA17-42CD-CBC47CA6EC36}"/>
              </a:ext>
            </a:extLst>
          </p:cNvPr>
          <p:cNvSpPr txBox="1"/>
          <p:nvPr/>
        </p:nvSpPr>
        <p:spPr>
          <a:xfrm>
            <a:off x="983432" y="148652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Explore the world of entrepreneurship!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58859-2D43-E2C5-1888-53E1821FAA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3100290" y="558196"/>
            <a:ext cx="863642" cy="79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241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2F2F2"/>
      </a:lt1>
      <a:dk2>
        <a:srgbClr val="666666"/>
      </a:dk2>
      <a:lt2>
        <a:srgbClr val="D8D8D8"/>
      </a:lt2>
      <a:accent1>
        <a:srgbClr val="3573B9"/>
      </a:accent1>
      <a:accent2>
        <a:srgbClr val="E99619"/>
      </a:accent2>
      <a:accent3>
        <a:srgbClr val="93A445"/>
      </a:accent3>
      <a:accent4>
        <a:srgbClr val="FFFFFF"/>
      </a:accent4>
      <a:accent5>
        <a:srgbClr val="F2F2F2"/>
      </a:accent5>
      <a:accent6>
        <a:srgbClr val="FFFFFF"/>
      </a:accent6>
      <a:hlink>
        <a:srgbClr val="548DD4"/>
      </a:hlink>
      <a:folHlink>
        <a:srgbClr val="17365D"/>
      </a:folHlink>
    </a:clrScheme>
    <a:fontScheme name="Personalizado 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64eeb4-daec-4db6-aef1-f87e04c96c52">
      <Terms xmlns="http://schemas.microsoft.com/office/infopath/2007/PartnerControls"/>
    </lcf76f155ced4ddcb4097134ff3c332f>
    <TaxCatchAll xmlns="b6f740ff-d1b4-4806-a428-f4e2937759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1EE80035C5441B8F45D5FAC7E43F4" ma:contentTypeVersion="13" ma:contentTypeDescription="Create a new document." ma:contentTypeScope="" ma:versionID="fd10e9686351e0853abd4433a707c46a">
  <xsd:schema xmlns:xsd="http://www.w3.org/2001/XMLSchema" xmlns:xs="http://www.w3.org/2001/XMLSchema" xmlns:p="http://schemas.microsoft.com/office/2006/metadata/properties" xmlns:ns2="7b64eeb4-daec-4db6-aef1-f87e04c96c52" xmlns:ns3="b6f740ff-d1b4-4806-a428-f4e2937759bc" targetNamespace="http://schemas.microsoft.com/office/2006/metadata/properties" ma:root="true" ma:fieldsID="1179add3b1420e3c15837dcebe9d181c" ns2:_="" ns3:_="">
    <xsd:import namespace="7b64eeb4-daec-4db6-aef1-f87e04c96c52"/>
    <xsd:import namespace="b6f740ff-d1b4-4806-a428-f4e2937759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4eeb4-daec-4db6-aef1-f87e04c96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aa53caa-6ef9-4145-a38e-ca4b4b21ec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740ff-d1b4-4806-a428-f4e2937759b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9497ade-eada-4dbe-9feb-2d78a997cc2a}" ma:internalName="TaxCatchAll" ma:showField="CatchAllData" ma:web="b6f740ff-d1b4-4806-a428-f4e2937759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2B0D22-9C9E-4973-AB43-0AFB4C4087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7C386E-D025-45D6-8F01-0AE01F6D66DC}">
  <ds:schemaRefs>
    <ds:schemaRef ds:uri="http://schemas.microsoft.com/office/2006/metadata/properties"/>
    <ds:schemaRef ds:uri="http://schemas.microsoft.com/office/infopath/2007/PartnerControls"/>
    <ds:schemaRef ds:uri="7b64eeb4-daec-4db6-aef1-f87e04c96c52"/>
    <ds:schemaRef ds:uri="b6f740ff-d1b4-4806-a428-f4e2937759bc"/>
  </ds:schemaRefs>
</ds:datastoreItem>
</file>

<file path=customXml/itemProps3.xml><?xml version="1.0" encoding="utf-8"?>
<ds:datastoreItem xmlns:ds="http://schemas.openxmlformats.org/officeDocument/2006/customXml" ds:itemID="{72732B1C-D52B-49D7-91F8-440B0A707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64eeb4-daec-4db6-aef1-f87e04c96c52"/>
    <ds:schemaRef ds:uri="b6f740ff-d1b4-4806-a428-f4e2937759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4640</TotalTime>
  <Words>804</Words>
  <Application>Microsoft Office PowerPoint</Application>
  <PresentationFormat>Widescreen</PresentationFormat>
  <Paragraphs>107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Myriad Pro</vt:lpstr>
      <vt:lpstr>1_Office Theme</vt:lpstr>
      <vt:lpstr>Day 2: Tech tools for Justice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Rana Sarhan</dc:creator>
  <cp:lastModifiedBy>Raras Azzahra</cp:lastModifiedBy>
  <cp:revision>17</cp:revision>
  <dcterms:created xsi:type="dcterms:W3CDTF">2025-08-22T23:29:47Z</dcterms:created>
  <dcterms:modified xsi:type="dcterms:W3CDTF">2026-02-04T19:48:53Z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0x010100B411EE80035C5441B8F45D5FAC7E43F4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