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1"/>
  </p:notesMasterIdLst>
  <p:sldIdLst>
    <p:sldId id="300" r:id="rId6"/>
    <p:sldId id="309" r:id="rId7"/>
    <p:sldId id="306" r:id="rId8"/>
    <p:sldId id="257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A5564-A9FA-49E2-BA3E-F1DA90A0921A}" v="16" dt="2026-02-04T19:49:44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2"/>
    <p:restoredTop sz="78836"/>
  </p:normalViewPr>
  <p:slideViewPr>
    <p:cSldViewPr snapToGrid="0">
      <p:cViewPr varScale="1">
        <p:scale>
          <a:sx n="80" d="100"/>
          <a:sy n="80" d="100"/>
        </p:scale>
        <p:origin x="56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ras Azzahra" userId="3f250d61-4093-416d-aafe-1e30631387c3" providerId="ADAL" clId="{59449762-F708-466A-8B5B-2EECE729A333}"/>
    <pc:docChg chg="undo custSel addSld delSld modSld sldOrd">
      <pc:chgData name="Raras Azzahra" userId="3f250d61-4093-416d-aafe-1e30631387c3" providerId="ADAL" clId="{59449762-F708-466A-8B5B-2EECE729A333}" dt="2026-02-04T19:49:44.458" v="68" actId="14826"/>
      <pc:docMkLst>
        <pc:docMk/>
      </pc:docMkLst>
      <pc:sldChg chg="addSp delSp modSp mod">
        <pc:chgData name="Raras Azzahra" userId="3f250d61-4093-416d-aafe-1e30631387c3" providerId="ADAL" clId="{59449762-F708-466A-8B5B-2EECE729A333}" dt="2026-02-04T17:58:28.458" v="54" actId="478"/>
        <pc:sldMkLst>
          <pc:docMk/>
          <pc:sldMk cId="1235522607" sldId="257"/>
        </pc:sldMkLst>
        <pc:spChg chg="mod">
          <ac:chgData name="Raras Azzahra" userId="3f250d61-4093-416d-aafe-1e30631387c3" providerId="ADAL" clId="{59449762-F708-466A-8B5B-2EECE729A333}" dt="2026-02-04T17:54:10.395" v="38" actId="1076"/>
          <ac:spMkLst>
            <pc:docMk/>
            <pc:sldMk cId="1235522607" sldId="257"/>
            <ac:spMk id="2" creationId="{B13C7757-951D-D6B4-2C4F-5FFDD7AFA187}"/>
          </ac:spMkLst>
        </pc:spChg>
        <pc:spChg chg="del">
          <ac:chgData name="Raras Azzahra" userId="3f250d61-4093-416d-aafe-1e30631387c3" providerId="ADAL" clId="{59449762-F708-466A-8B5B-2EECE729A333}" dt="2026-02-04T17:58:18.597" v="52" actId="478"/>
          <ac:spMkLst>
            <pc:docMk/>
            <pc:sldMk cId="1235522607" sldId="257"/>
            <ac:spMk id="3" creationId="{B763A00F-5BFD-8E39-0EDF-707A494F653F}"/>
          </ac:spMkLst>
        </pc:spChg>
        <pc:spChg chg="add mod ord">
          <ac:chgData name="Raras Azzahra" userId="3f250d61-4093-416d-aafe-1e30631387c3" providerId="ADAL" clId="{59449762-F708-466A-8B5B-2EECE729A333}" dt="2026-02-04T17:54:04.949" v="37" actId="1076"/>
          <ac:spMkLst>
            <pc:docMk/>
            <pc:sldMk cId="1235522607" sldId="257"/>
            <ac:spMk id="5" creationId="{B2766121-27B2-9D2D-7D9A-F30C8377E514}"/>
          </ac:spMkLst>
        </pc:spChg>
        <pc:spChg chg="add mod ord">
          <ac:chgData name="Raras Azzahra" userId="3f250d61-4093-416d-aafe-1e30631387c3" providerId="ADAL" clId="{59449762-F708-466A-8B5B-2EECE729A333}" dt="2026-02-04T17:54:41.216" v="44" actId="14100"/>
          <ac:spMkLst>
            <pc:docMk/>
            <pc:sldMk cId="1235522607" sldId="257"/>
            <ac:spMk id="6" creationId="{EBD78AD0-DEA1-6355-16B4-C4B295438021}"/>
          </ac:spMkLst>
        </pc:spChg>
        <pc:spChg chg="add del mod">
          <ac:chgData name="Raras Azzahra" userId="3f250d61-4093-416d-aafe-1e30631387c3" providerId="ADAL" clId="{59449762-F708-466A-8B5B-2EECE729A333}" dt="2026-02-04T17:58:28.458" v="54" actId="478"/>
          <ac:spMkLst>
            <pc:docMk/>
            <pc:sldMk cId="1235522607" sldId="257"/>
            <ac:spMk id="8" creationId="{F4233AFE-2E31-0BC3-CED0-D476DA97EA80}"/>
          </ac:spMkLst>
        </pc:spChg>
        <pc:picChg chg="mod">
          <ac:chgData name="Raras Azzahra" userId="3f250d61-4093-416d-aafe-1e30631387c3" providerId="ADAL" clId="{59449762-F708-466A-8B5B-2EECE729A333}" dt="2026-02-04T17:53:29.102" v="30" actId="1076"/>
          <ac:picMkLst>
            <pc:docMk/>
            <pc:sldMk cId="1235522607" sldId="257"/>
            <ac:picMk id="4" creationId="{717F430D-24D4-A8A9-BE58-9A20E9FA9A5A}"/>
          </ac:picMkLst>
        </pc:picChg>
      </pc:sldChg>
      <pc:sldChg chg="del">
        <pc:chgData name="Raras Azzahra" userId="3f250d61-4093-416d-aafe-1e30631387c3" providerId="ADAL" clId="{59449762-F708-466A-8B5B-2EECE729A333}" dt="2026-02-04T17:50:09.755" v="25" actId="2696"/>
        <pc:sldMkLst>
          <pc:docMk/>
          <pc:sldMk cId="2071107282" sldId="259"/>
        </pc:sldMkLst>
      </pc:sldChg>
      <pc:sldChg chg="del">
        <pc:chgData name="Raras Azzahra" userId="3f250d61-4093-416d-aafe-1e30631387c3" providerId="ADAL" clId="{59449762-F708-466A-8B5B-2EECE729A333}" dt="2026-02-04T17:43:29.290" v="4" actId="2696"/>
        <pc:sldMkLst>
          <pc:docMk/>
          <pc:sldMk cId="2282816313" sldId="264"/>
        </pc:sldMkLst>
      </pc:sldChg>
      <pc:sldChg chg="del">
        <pc:chgData name="Raras Azzahra" userId="3f250d61-4093-416d-aafe-1e30631387c3" providerId="ADAL" clId="{59449762-F708-466A-8B5B-2EECE729A333}" dt="2026-02-04T17:55:47.213" v="51" actId="2696"/>
        <pc:sldMkLst>
          <pc:docMk/>
          <pc:sldMk cId="240489715" sldId="265"/>
        </pc:sldMkLst>
      </pc:sldChg>
      <pc:sldChg chg="modSp">
        <pc:chgData name="Raras Azzahra" userId="3f250d61-4093-416d-aafe-1e30631387c3" providerId="ADAL" clId="{59449762-F708-466A-8B5B-2EECE729A333}" dt="2026-02-04T19:49:44.458" v="68" actId="14826"/>
        <pc:sldMkLst>
          <pc:docMk/>
          <pc:sldMk cId="237941032" sldId="300"/>
        </pc:sldMkLst>
        <pc:picChg chg="mod">
          <ac:chgData name="Raras Azzahra" userId="3f250d61-4093-416d-aafe-1e30631387c3" providerId="ADAL" clId="{59449762-F708-466A-8B5B-2EECE729A333}" dt="2026-02-04T19:49:44.458" v="68" actId="14826"/>
          <ac:picMkLst>
            <pc:docMk/>
            <pc:sldMk cId="237941032" sldId="300"/>
            <ac:picMk id="19" creationId="{F918398D-0E24-714C-B671-BF9B497D01B7}"/>
          </ac:picMkLst>
        </pc:picChg>
      </pc:sldChg>
      <pc:sldChg chg="addSp delSp modSp add mod">
        <pc:chgData name="Raras Azzahra" userId="3f250d61-4093-416d-aafe-1e30631387c3" providerId="ADAL" clId="{59449762-F708-466A-8B5B-2EECE729A333}" dt="2026-02-04T19:33:16.667" v="62" actId="14826"/>
        <pc:sldMkLst>
          <pc:docMk/>
          <pc:sldMk cId="1352849312" sldId="306"/>
        </pc:sldMkLst>
        <pc:spChg chg="mod">
          <ac:chgData name="Raras Azzahra" userId="3f250d61-4093-416d-aafe-1e30631387c3" providerId="ADAL" clId="{59449762-F708-466A-8B5B-2EECE729A333}" dt="2026-02-04T17:49:58.698" v="24" actId="1076"/>
          <ac:spMkLst>
            <pc:docMk/>
            <pc:sldMk cId="1352849312" sldId="306"/>
            <ac:spMk id="2" creationId="{00000000-0000-0000-0000-000000000000}"/>
          </ac:spMkLst>
        </pc:spChg>
        <pc:spChg chg="mod">
          <ac:chgData name="Raras Azzahra" userId="3f250d61-4093-416d-aafe-1e30631387c3" providerId="ADAL" clId="{59449762-F708-466A-8B5B-2EECE729A333}" dt="2026-02-04T17:49:58.698" v="24" actId="1076"/>
          <ac:spMkLst>
            <pc:docMk/>
            <pc:sldMk cId="1352849312" sldId="306"/>
            <ac:spMk id="3" creationId="{00000000-0000-0000-0000-000000000000}"/>
          </ac:spMkLst>
        </pc:spChg>
        <pc:spChg chg="del">
          <ac:chgData name="Raras Azzahra" userId="3f250d61-4093-416d-aafe-1e30631387c3" providerId="ADAL" clId="{59449762-F708-466A-8B5B-2EECE729A333}" dt="2026-02-04T17:49:42.949" v="22" actId="478"/>
          <ac:spMkLst>
            <pc:docMk/>
            <pc:sldMk cId="1352849312" sldId="306"/>
            <ac:spMk id="4" creationId="{00000000-0000-0000-0000-000000000000}"/>
          </ac:spMkLst>
        </pc:spChg>
        <pc:spChg chg="mod">
          <ac:chgData name="Raras Azzahra" userId="3f250d61-4093-416d-aafe-1e30631387c3" providerId="ADAL" clId="{59449762-F708-466A-8B5B-2EECE729A333}" dt="2026-02-04T17:49:58.698" v="24" actId="1076"/>
          <ac:spMkLst>
            <pc:docMk/>
            <pc:sldMk cId="1352849312" sldId="306"/>
            <ac:spMk id="7" creationId="{00000000-0000-0000-0000-000000000000}"/>
          </ac:spMkLst>
        </pc:spChg>
        <pc:picChg chg="add mod">
          <ac:chgData name="Raras Azzahra" userId="3f250d61-4093-416d-aafe-1e30631387c3" providerId="ADAL" clId="{59449762-F708-466A-8B5B-2EECE729A333}" dt="2026-02-04T17:46:09.145" v="11"/>
          <ac:picMkLst>
            <pc:docMk/>
            <pc:sldMk cId="1352849312" sldId="306"/>
            <ac:picMk id="5" creationId="{702F387A-5893-1C55-D8F8-57E3DD9099B5}"/>
          </ac:picMkLst>
        </pc:picChg>
        <pc:picChg chg="del">
          <ac:chgData name="Raras Azzahra" userId="3f250d61-4093-416d-aafe-1e30631387c3" providerId="ADAL" clId="{59449762-F708-466A-8B5B-2EECE729A333}" dt="2026-02-04T17:46:03.606" v="10" actId="478"/>
          <ac:picMkLst>
            <pc:docMk/>
            <pc:sldMk cId="1352849312" sldId="306"/>
            <ac:picMk id="6" creationId="{00000000-0000-0000-0000-000000000000}"/>
          </ac:picMkLst>
        </pc:picChg>
        <pc:picChg chg="add mod">
          <ac:chgData name="Raras Azzahra" userId="3f250d61-4093-416d-aafe-1e30631387c3" providerId="ADAL" clId="{59449762-F708-466A-8B5B-2EECE729A333}" dt="2026-02-04T19:33:16.667" v="62" actId="14826"/>
          <ac:picMkLst>
            <pc:docMk/>
            <pc:sldMk cId="1352849312" sldId="306"/>
            <ac:picMk id="8" creationId="{3B86EB8B-5129-40B6-67C7-BB74786BFAA5}"/>
          </ac:picMkLst>
        </pc:picChg>
      </pc:sldChg>
      <pc:sldChg chg="addSp modSp add mod">
        <pc:chgData name="Raras Azzahra" userId="3f250d61-4093-416d-aafe-1e30631387c3" providerId="ADAL" clId="{59449762-F708-466A-8B5B-2EECE729A333}" dt="2026-02-04T19:34:35.871" v="66" actId="14826"/>
        <pc:sldMkLst>
          <pc:docMk/>
          <pc:sldMk cId="1601737277" sldId="309"/>
        </pc:sldMkLst>
        <pc:spChg chg="mod">
          <ac:chgData name="Raras Azzahra" userId="3f250d61-4093-416d-aafe-1e30631387c3" providerId="ADAL" clId="{59449762-F708-466A-8B5B-2EECE729A333}" dt="2026-02-04T19:34:14.033" v="65" actId="207"/>
          <ac:spMkLst>
            <pc:docMk/>
            <pc:sldMk cId="1601737277" sldId="309"/>
            <ac:spMk id="2" creationId="{D268595F-A363-9978-DED2-CD63A54184C8}"/>
          </ac:spMkLst>
        </pc:spChg>
        <pc:spChg chg="mod">
          <ac:chgData name="Raras Azzahra" userId="3f250d61-4093-416d-aafe-1e30631387c3" providerId="ADAL" clId="{59449762-F708-466A-8B5B-2EECE729A333}" dt="2026-02-04T17:43:23.456" v="3"/>
          <ac:spMkLst>
            <pc:docMk/>
            <pc:sldMk cId="1601737277" sldId="309"/>
            <ac:spMk id="3" creationId="{5A417683-2E5F-E18A-8E51-791D930B399A}"/>
          </ac:spMkLst>
        </pc:spChg>
        <pc:picChg chg="add mod">
          <ac:chgData name="Raras Azzahra" userId="3f250d61-4093-416d-aafe-1e30631387c3" providerId="ADAL" clId="{59449762-F708-466A-8B5B-2EECE729A333}" dt="2026-02-04T19:34:35.871" v="66" actId="14826"/>
          <ac:picMkLst>
            <pc:docMk/>
            <pc:sldMk cId="1601737277" sldId="309"/>
            <ac:picMk id="4" creationId="{02109A8D-3D70-E697-F806-C9AF94464501}"/>
          </ac:picMkLst>
        </pc:picChg>
      </pc:sldChg>
      <pc:sldChg chg="addSp modSp add mod ord modNotesTx">
        <pc:chgData name="Raras Azzahra" userId="3f250d61-4093-416d-aafe-1e30631387c3" providerId="ADAL" clId="{59449762-F708-466A-8B5B-2EECE729A333}" dt="2026-02-04T19:33:59.737" v="64" actId="14826"/>
        <pc:sldMkLst>
          <pc:docMk/>
          <pc:sldMk cId="1557240715" sldId="310"/>
        </pc:sldMkLst>
        <pc:spChg chg="mod">
          <ac:chgData name="Raras Azzahra" userId="3f250d61-4093-416d-aafe-1e30631387c3" providerId="ADAL" clId="{59449762-F708-466A-8B5B-2EECE729A333}" dt="2026-02-04T19:33:42.058" v="63" actId="207"/>
          <ac:spMkLst>
            <pc:docMk/>
            <pc:sldMk cId="1557240715" sldId="310"/>
            <ac:spMk id="2" creationId="{AC7FAB16-0796-8EE9-BF84-EC9AE285437E}"/>
          </ac:spMkLst>
        </pc:spChg>
        <pc:spChg chg="mod">
          <ac:chgData name="Raras Azzahra" userId="3f250d61-4093-416d-aafe-1e30631387c3" providerId="ADAL" clId="{59449762-F708-466A-8B5B-2EECE729A333}" dt="2026-02-04T17:55:20.024" v="49"/>
          <ac:spMkLst>
            <pc:docMk/>
            <pc:sldMk cId="1557240715" sldId="310"/>
            <ac:spMk id="3" creationId="{4752DA03-6A38-2A9E-6757-989B14B06607}"/>
          </ac:spMkLst>
        </pc:spChg>
        <pc:spChg chg="mod">
          <ac:chgData name="Raras Azzahra" userId="3f250d61-4093-416d-aafe-1e30631387c3" providerId="ADAL" clId="{59449762-F708-466A-8B5B-2EECE729A333}" dt="2026-02-04T17:55:09.411" v="48"/>
          <ac:spMkLst>
            <pc:docMk/>
            <pc:sldMk cId="1557240715" sldId="310"/>
            <ac:spMk id="6" creationId="{275637A2-A222-3B5B-4D5F-EBEF2BDA3DF2}"/>
          </ac:spMkLst>
        </pc:spChg>
        <pc:picChg chg="add mod">
          <ac:chgData name="Raras Azzahra" userId="3f250d61-4093-416d-aafe-1e30631387c3" providerId="ADAL" clId="{59449762-F708-466A-8B5B-2EECE729A333}" dt="2026-02-04T19:33:59.737" v="64" actId="14826"/>
          <ac:picMkLst>
            <pc:docMk/>
            <pc:sldMk cId="1557240715" sldId="310"/>
            <ac:picMk id="4" creationId="{B410D2DD-A5D5-C11D-F618-E3C78247B0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9FEA8-CE70-4646-A9D2-72900D973C2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A5370-57EF-2344-AB67-DE03D648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0hVIH3Enl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EF125-9485-E00C-9785-C86056FB2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1A72E-7F67-66A6-2897-2B065831A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B0B3BB-B32A-612A-6D7B-74701B11C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A48F0-1489-24C8-0159-4723A8DAD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1152-3A5A-1142-B329-2DAD1D451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4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Teacher’s notes:</a:t>
            </a:r>
          </a:p>
          <a:p>
            <a:endParaRPr lang="en-US" dirty="0"/>
          </a:p>
          <a:p>
            <a:r>
              <a:rPr lang="en-US" dirty="0"/>
              <a:t>Entrepreneurs use the business model canvas to map out their business ideas.</a:t>
            </a:r>
          </a:p>
          <a:p>
            <a:endParaRPr lang="en-US" dirty="0"/>
          </a:p>
          <a:p>
            <a:r>
              <a:rPr lang="en-US" dirty="0"/>
              <a:t>Give a brief overview of the full canvas; today, students will focus only on the Value Proposition section.</a:t>
            </a:r>
          </a:p>
          <a:p>
            <a:br>
              <a:rPr lang="en-US" dirty="0"/>
            </a:br>
            <a:r>
              <a:rPr lang="en-US" dirty="0"/>
              <a:t>Source: https://www.strategyzer.com/library/the-business-model-canvas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A5370-57EF-2344-AB67-DE03D648C5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0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Teacher’s notes:</a:t>
            </a:r>
          </a:p>
          <a:p>
            <a:endParaRPr lang="en-US" dirty="0"/>
          </a:p>
          <a:p>
            <a:r>
              <a:rPr lang="en-US"/>
              <a:t>Show the </a:t>
            </a:r>
            <a:r>
              <a:rPr lang="en-US">
                <a:hlinkClick r:id="rId3"/>
              </a:rPr>
              <a:t>12-minute video on the Value Proposition Canvas</a:t>
            </a:r>
            <a:r>
              <a:rPr lang="en-US"/>
              <a:t>.</a:t>
            </a:r>
          </a:p>
          <a:p>
            <a:endParaRPr lang="en-US" dirty="0"/>
          </a:p>
          <a:p>
            <a:r>
              <a:rPr lang="en-US" dirty="0"/>
              <a:t>Students should pay attention to identifying customer jobs, pains, gains, and how the solution creates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A5370-57EF-2344-AB67-DE03D648C5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32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A3299-573A-A8AD-9ED9-6FAFE8442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F21B9-368E-0ABD-35A2-ABD3DE9C3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8747AC-2B2B-6823-57A0-38360BFBB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Teacher’s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Hand out the worksheet and explain each section briefly.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Emphasize starting with the customer: their needs, challenges, and goals.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Students will work in groups to fill it out step by step.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Circulate to answer questions and provide guidance.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4C6D3-65D0-5DF8-E7CF-3F752EA43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1152-3A5A-1142-B329-2DAD1D451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77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606FF-E57E-0D14-4839-AD456F406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62357-D512-92A7-F560-F1F3B6728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2CDFF-E545-8F90-BC0C-E9461A06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7FD2-D65D-6B40-9209-CC90349F49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7D331-D631-A6A3-CCAB-AB23B9DC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D1B0C-296A-1F72-15EB-F676BF0A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CF3-7929-5341-B9E4-1C4C899A5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2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801B0-8AE1-467F-851F-41D4F89D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AB897-262B-56D4-812A-3831914F2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0FEA7-797D-73ED-8A0A-60C1426B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7FD2-D65D-6B40-9209-CC90349F49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122C5-7E0B-F055-0DC1-5A0CFBB7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B412-D109-6B2E-0930-B66AE8E0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CF3-7929-5341-B9E4-1C4C899A5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6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75BCE-9B77-D203-F7D8-724055F4D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5088D-2A1A-2362-8132-E1900F714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AB78E-D4A8-BE58-02A5-FA49DEEF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7FD2-D65D-6B40-9209-CC90349F49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98CA-32E2-FE2A-F307-4C7DAE10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AAEA9-B789-7760-52AA-4C5D9EA6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CF3-7929-5341-B9E4-1C4C899A5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573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39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8534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6437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6923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0729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608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403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1A6B-7A8E-8A28-5873-5409C285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5405-DD1C-9469-93DA-C80250FD2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14BAA-FDF5-AC7D-9088-379B0222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7FD2-D65D-6B40-9209-CC90349F49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CC582-5E18-7EEE-D9DA-F6624222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1F7A6-29C3-224A-E9A9-3E29C589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CF3-7929-5341-B9E4-1C4C899A5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58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s-A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0911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1418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48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20BD-4C53-A566-19F1-1B1B0357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66928-3D81-8A02-8689-B808E8B7A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5AB9C-B30D-FFCA-6FD7-16D6F3E8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7FD2-D65D-6B40-9209-CC90349F49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F9F0-8FEE-F6F3-0A68-4B610FE3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5D182-4340-00DF-C56C-BC136278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CF3-7929-5341-B9E4-1C4C899A5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4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54C7-257E-1452-08F1-0EFD4136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6534A-E3B3-8C89-A07B-9E2B49292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E777F-3AD0-3CA3-7090-89B622851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389BA-A192-B7A1-1809-2F56D656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7FD2-D65D-6B40-9209-CC90349F49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E0029-E071-A827-DEAE-90CF2B7B4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5CE98-D0D8-0EE6-2CCC-0BE19BBB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CF3-7929-5341-B9E4-1C4C899A5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4E21-256F-75A5-4E7A-D0AC0F80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F34D5-119B-A207-69E2-AE902C6FB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5E2A8-2BF3-1E50-15E6-5A83A68F7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71DCA-0D08-DDB2-9838-A1ACC65DF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D93CC-7CD6-70AC-9B7F-8E9950CE2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F746A1-1346-7DB2-2271-DD994751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7FD2-D65D-6B40-9209-CC90349F49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7AB551-6E56-4F35-98D1-79241329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14AFBB-1C5E-8692-96DA-528CF632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CF3-7929-5341-B9E4-1C4C899A5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2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0602-A25D-FAA6-42FE-80CA70AD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98639-63FB-DA46-8B24-C00C4E8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7FD2-D65D-6B40-9209-CC90349F49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69A2F-1D75-1177-9B78-0278D62B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21F99-4ED1-0F28-BA18-C9E89878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CF3-7929-5341-B9E4-1C4C899A5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7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4DFA0-BD0E-4A60-1CD3-6C799B5F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7FD2-D65D-6B40-9209-CC90349F49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C6CDF-69FC-5D38-87A0-77FA115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1A736-E581-94BB-6143-09A8BD5D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CF3-7929-5341-B9E4-1C4C899A5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8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DB47-71DC-197C-0307-BA631C54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849-68AF-0DA9-5D12-D1BF5B724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9A02-8588-0960-A90F-31AE20A1E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58A26-A959-0025-4726-00FCBCE0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7FD2-D65D-6B40-9209-CC90349F49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18719-989C-6B97-AF95-9694B554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DAB0A-548E-BAAA-34BF-5138E2C1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CF3-7929-5341-B9E4-1C4C899A5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4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EB60-EC76-B9DC-A418-6CAF6BD0C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0F076-9FCC-BF67-C127-E71B013B1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49564-D4BA-9A1F-4DFC-86C8DA878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F5996-4F78-2878-30AF-413D492E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7FD2-D65D-6B40-9209-CC90349F49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FBF53-C2F5-C548-2600-F90471E6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8E373-67BF-09DB-2B1C-BC1011F2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CF3-7929-5341-B9E4-1C4C899A5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3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9EC30-8EBE-D4BC-17C0-AFA56B36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6E8A2-640E-F128-576A-B54E2E234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F9780-8FC3-BD1D-C4E0-A565D41DD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157FD2-D65D-6B40-9209-CC90349F49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6EC6A-60B6-24DE-6D77-58E8432F4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0A7E1-4E84-EDC6-9F64-F13F067F3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08DCF3-7929-5341-B9E4-1C4C899A5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1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A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476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tegyzer.com/library/the-business-model-canva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2IPvT920XM?feature=oembed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918398D-0E24-714C-B671-BF9B497D01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52" b="19452"/>
          <a:stretch/>
        </p:blipFill>
        <p:spPr>
          <a:xfrm>
            <a:off x="-86783" y="-99391"/>
            <a:ext cx="12375471" cy="5040560"/>
          </a:xfrm>
          <a:prstGeom prst="rect">
            <a:avLst/>
          </a:prstGeom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-24680" y="3428827"/>
            <a:ext cx="12241360" cy="1512341"/>
          </a:xfrm>
          <a:prstGeom prst="roundRect">
            <a:avLst>
              <a:gd name="adj" fmla="val 28"/>
            </a:avLst>
          </a:prstGeom>
          <a:solidFill>
            <a:schemeClr val="accent1">
              <a:alpha val="96000"/>
            </a:schemeClr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784" y="3499809"/>
            <a:ext cx="10081120" cy="137037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Day 3: Business tools for your app</a:t>
            </a:r>
            <a:endParaRPr lang="es-AR" sz="36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3577" y="5656785"/>
            <a:ext cx="3714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0019579" y="5785956"/>
            <a:ext cx="2269109" cy="35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A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yriad Pro"/>
                <a:ea typeface="Arial Unicode MS" pitchFamily="34" charset="-128"/>
              </a:rPr>
              <a:t>ojen.ca | 2026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911424" y="-53301"/>
            <a:ext cx="1831678" cy="145461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charset="0"/>
              <a:ea typeface="+mn-ea"/>
              <a:cs typeface="Arial Unicode MS" charset="0"/>
            </a:endParaRPr>
          </a:p>
        </p:txBody>
      </p:sp>
      <p:pic>
        <p:nvPicPr>
          <p:cNvPr id="23" name="Picture 3" descr="C:\Users\Agustin\Desktop\scottnewlands\Ojen\OJEN logo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63" y="260056"/>
            <a:ext cx="1538200" cy="10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BF8DC-22F2-140D-B7B1-3744929FE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7683-2E5F-E18A-8E51-791D930B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48" y="2071299"/>
            <a:ext cx="10473284" cy="3665385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Learn how the business model and value proposition canvasses work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Match customer needs with your app solution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Complete the value proposition canvas worksheet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Create a one-line slogan for your app’s access to justice impact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68595F-A363-9978-DED2-CD63A54184C8}"/>
              </a:ext>
            </a:extLst>
          </p:cNvPr>
          <p:cNvSpPr/>
          <p:nvPr/>
        </p:nvSpPr>
        <p:spPr>
          <a:xfrm>
            <a:off x="767408" y="840194"/>
            <a:ext cx="2088232" cy="3908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65F5E-1A2B-B725-8617-46A05AA0627A}"/>
              </a:ext>
            </a:extLst>
          </p:cNvPr>
          <p:cNvSpPr txBox="1"/>
          <p:nvPr/>
        </p:nvSpPr>
        <p:spPr>
          <a:xfrm>
            <a:off x="983432" y="1486525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Today’s goals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09A8D-3D70-E697-F806-C9AF944645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3141484" y="513033"/>
            <a:ext cx="531679" cy="8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3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12" y="2344397"/>
            <a:ext cx="4038945" cy="37085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700" dirty="0"/>
              <a:t>A one-page map showing how a business or app works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Helps you see the big picture: customers, value, resources, and money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Breaks an idea into 9 simple blocks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Used by startups and companies worldwide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Today, we’ll focus only on the Value Proposition part</a:t>
            </a:r>
          </a:p>
        </p:txBody>
      </p:sp>
      <p:sp>
        <p:nvSpPr>
          <p:cNvPr id="2" name="Rectangle 1"/>
          <p:cNvSpPr/>
          <p:nvPr/>
        </p:nvSpPr>
        <p:spPr>
          <a:xfrm>
            <a:off x="542220" y="526296"/>
            <a:ext cx="2088232" cy="3908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111" y="1172627"/>
            <a:ext cx="3513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The Business Model Canvas</a:t>
            </a:r>
          </a:p>
        </p:txBody>
      </p:sp>
      <p:pic>
        <p:nvPicPr>
          <p:cNvPr id="5" name="Picture 4" descr="A white canvas with black text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702F387A-5893-1C55-D8F8-57E3DD909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184" y="1030631"/>
            <a:ext cx="6922008" cy="4897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6EB8B-5129-40B6-67C7-BB74786BFA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2875438" y="341014"/>
            <a:ext cx="863642" cy="7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4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766121-27B2-9D2D-7D9A-F30C8377E5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73B9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D78AD0-DEA1-6355-16B4-C4B295438021}"/>
              </a:ext>
            </a:extLst>
          </p:cNvPr>
          <p:cNvSpPr/>
          <p:nvPr/>
        </p:nvSpPr>
        <p:spPr>
          <a:xfrm>
            <a:off x="2101754" y="1528549"/>
            <a:ext cx="7970293" cy="4599296"/>
          </a:xfrm>
          <a:prstGeom prst="rect">
            <a:avLst/>
          </a:prstGeom>
          <a:solidFill>
            <a:srgbClr val="3573B9"/>
          </a:solidFill>
          <a:ln w="25400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C7757-951D-D6B4-2C4F-5FFDD7AF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04" y="338853"/>
            <a:ext cx="1106766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Value Proposition Canvas video</a:t>
            </a:r>
          </a:p>
        </p:txBody>
      </p:sp>
      <p:pic>
        <p:nvPicPr>
          <p:cNvPr id="4" name="Online Media 3" descr="Value Proposition and Customer Segments: Crash Course Business - Entrepreneurship #3">
            <a:hlinkClick r:id="" action="ppaction://media"/>
            <a:extLst>
              <a:ext uri="{FF2B5EF4-FFF2-40B4-BE49-F238E27FC236}">
                <a16:creationId xmlns:a16="http://schemas.microsoft.com/office/drawing/2014/main" id="{717F430D-24D4-A8A9-BE58-9A20E9FA9A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59925" y="1713774"/>
            <a:ext cx="7472149" cy="422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2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53B85-4DE4-F5C4-B03C-BE3EB2A9C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DA03-6A38-2A9E-6757-989B14B06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48" y="2071299"/>
            <a:ext cx="10473284" cy="3665385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Identify your target audience: who is experiencing the problem?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Explore customer jobs, pains, and gains.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Map how your app solves problems and creates value.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Draft a one-line slogan that shows your app’s access to justice impact.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7FAB16-0796-8EE9-BF84-EC9AE285437E}"/>
              </a:ext>
            </a:extLst>
          </p:cNvPr>
          <p:cNvSpPr/>
          <p:nvPr/>
        </p:nvSpPr>
        <p:spPr>
          <a:xfrm>
            <a:off x="767408" y="840194"/>
            <a:ext cx="2088232" cy="3908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637A2-A222-3B5B-4D5F-EBEF2BDA3DF2}"/>
              </a:ext>
            </a:extLst>
          </p:cNvPr>
          <p:cNvSpPr txBox="1"/>
          <p:nvPr/>
        </p:nvSpPr>
        <p:spPr>
          <a:xfrm>
            <a:off x="983432" y="1486525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Value Proposition Canvas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0D2DD-A5D5-C11D-F618-E3C78247B0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3100290" y="558453"/>
            <a:ext cx="863642" cy="7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40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2F2F2"/>
      </a:lt1>
      <a:dk2>
        <a:srgbClr val="666666"/>
      </a:dk2>
      <a:lt2>
        <a:srgbClr val="D8D8D8"/>
      </a:lt2>
      <a:accent1>
        <a:srgbClr val="3573B9"/>
      </a:accent1>
      <a:accent2>
        <a:srgbClr val="E99619"/>
      </a:accent2>
      <a:accent3>
        <a:srgbClr val="93A445"/>
      </a:accent3>
      <a:accent4>
        <a:srgbClr val="FFFFFF"/>
      </a:accent4>
      <a:accent5>
        <a:srgbClr val="F2F2F2"/>
      </a:accent5>
      <a:accent6>
        <a:srgbClr val="FFFFFF"/>
      </a:accent6>
      <a:hlink>
        <a:srgbClr val="548DD4"/>
      </a:hlink>
      <a:folHlink>
        <a:srgbClr val="17365D"/>
      </a:folHlink>
    </a:clrScheme>
    <a:fontScheme name="Personalizado 2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64eeb4-daec-4db6-aef1-f87e04c96c52">
      <Terms xmlns="http://schemas.microsoft.com/office/infopath/2007/PartnerControls"/>
    </lcf76f155ced4ddcb4097134ff3c332f>
    <TaxCatchAll xmlns="b6f740ff-d1b4-4806-a428-f4e2937759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1EE80035C5441B8F45D5FAC7E43F4" ma:contentTypeVersion="13" ma:contentTypeDescription="Create a new document." ma:contentTypeScope="" ma:versionID="fd10e9686351e0853abd4433a707c46a">
  <xsd:schema xmlns:xsd="http://www.w3.org/2001/XMLSchema" xmlns:xs="http://www.w3.org/2001/XMLSchema" xmlns:p="http://schemas.microsoft.com/office/2006/metadata/properties" xmlns:ns2="7b64eeb4-daec-4db6-aef1-f87e04c96c52" xmlns:ns3="b6f740ff-d1b4-4806-a428-f4e2937759bc" targetNamespace="http://schemas.microsoft.com/office/2006/metadata/properties" ma:root="true" ma:fieldsID="1179add3b1420e3c15837dcebe9d181c" ns2:_="" ns3:_="">
    <xsd:import namespace="7b64eeb4-daec-4db6-aef1-f87e04c96c52"/>
    <xsd:import namespace="b6f740ff-d1b4-4806-a428-f4e2937759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4eeb4-daec-4db6-aef1-f87e04c96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aa53caa-6ef9-4145-a38e-ca4b4b21ec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740ff-d1b4-4806-a428-f4e2937759b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9497ade-eada-4dbe-9feb-2d78a997cc2a}" ma:internalName="TaxCatchAll" ma:showField="CatchAllData" ma:web="b6f740ff-d1b4-4806-a428-f4e2937759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534D1A-D67A-49A3-B2DE-33D89792155D}">
  <ds:schemaRefs>
    <ds:schemaRef ds:uri="http://schemas.microsoft.com/office/2006/metadata/properties"/>
    <ds:schemaRef ds:uri="http://schemas.microsoft.com/office/infopath/2007/PartnerControls"/>
    <ds:schemaRef ds:uri="7b64eeb4-daec-4db6-aef1-f87e04c96c52"/>
    <ds:schemaRef ds:uri="b6f740ff-d1b4-4806-a428-f4e2937759bc"/>
  </ds:schemaRefs>
</ds:datastoreItem>
</file>

<file path=customXml/itemProps2.xml><?xml version="1.0" encoding="utf-8"?>
<ds:datastoreItem xmlns:ds="http://schemas.openxmlformats.org/officeDocument/2006/customXml" ds:itemID="{EBF06561-8B90-4006-A556-B1043BD83D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E83C80-AE80-4C96-A9A0-70356FE55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64eeb4-daec-4db6-aef1-f87e04c96c52"/>
    <ds:schemaRef ds:uri="b6f740ff-d1b4-4806-a428-f4e2937759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287</Words>
  <Application>Microsoft Office PowerPoint</Application>
  <PresentationFormat>Widescreen</PresentationFormat>
  <Paragraphs>43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Myriad Pro</vt:lpstr>
      <vt:lpstr>Office Theme</vt:lpstr>
      <vt:lpstr>1_Office Theme</vt:lpstr>
      <vt:lpstr>Day 3: Business tools for your app</vt:lpstr>
      <vt:lpstr>PowerPoint Presentation</vt:lpstr>
      <vt:lpstr>PowerPoint Presentation</vt:lpstr>
      <vt:lpstr>Value Proposition Canvas video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Rana Sarhan</dc:creator>
  <cp:lastModifiedBy>Raras Azzahra</cp:lastModifiedBy>
  <cp:revision>14</cp:revision>
  <dcterms:created xsi:type="dcterms:W3CDTF">2025-08-21T23:44:58Z</dcterms:created>
  <dcterms:modified xsi:type="dcterms:W3CDTF">2026-02-04T19:49:47Z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0x010100B411EE80035C5441B8F45D5FAC7E43F4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