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4"/>
  </p:notesMasterIdLst>
  <p:sldIdLst>
    <p:sldId id="300" r:id="rId6"/>
    <p:sldId id="309" r:id="rId7"/>
    <p:sldId id="257" r:id="rId8"/>
    <p:sldId id="310" r:id="rId9"/>
    <p:sldId id="311" r:id="rId10"/>
    <p:sldId id="312" r:id="rId11"/>
    <p:sldId id="313" r:id="rId12"/>
    <p:sldId id="3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9E9526-60C1-335D-3C26-0AD406891808}" v="14" dt="2026-02-09T16:31:48.0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0753"/>
  </p:normalViewPr>
  <p:slideViewPr>
    <p:cSldViewPr snapToGrid="0">
      <p:cViewPr>
        <p:scale>
          <a:sx n="65" d="100"/>
          <a:sy n="65" d="100"/>
        </p:scale>
        <p:origin x="840" y="4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ras Azzahra" userId="3f250d61-4093-416d-aafe-1e30631387c3" providerId="ADAL" clId="{59449762-F708-466A-8B5B-2EECE729A333}"/>
    <pc:docChg chg="undo custSel addSld delSld modSld sldOrd">
      <pc:chgData name="Raras Azzahra" userId="3f250d61-4093-416d-aafe-1e30631387c3" providerId="ADAL" clId="{59449762-F708-466A-8B5B-2EECE729A333}" dt="2026-02-04T19:54:24.606" v="132" actId="14826"/>
      <pc:docMkLst>
        <pc:docMk/>
      </pc:docMkLst>
      <pc:sldChg chg="addSp delSp modSp mod">
        <pc:chgData name="Raras Azzahra" userId="3f250d61-4093-416d-aafe-1e30631387c3" providerId="ADAL" clId="{59449762-F708-466A-8B5B-2EECE729A333}" dt="2026-02-04T17:59:17.174" v="19" actId="1076"/>
        <pc:sldMkLst>
          <pc:docMk/>
          <pc:sldMk cId="3971212513" sldId="257"/>
        </pc:sldMkLst>
        <pc:spChg chg="mod">
          <ac:chgData name="Raras Azzahra" userId="3f250d61-4093-416d-aafe-1e30631387c3" providerId="ADAL" clId="{59449762-F708-466A-8B5B-2EECE729A333}" dt="2026-02-04T17:59:17.174" v="19" actId="1076"/>
          <ac:spMkLst>
            <pc:docMk/>
            <pc:sldMk cId="3971212513" sldId="257"/>
            <ac:spMk id="2" creationId="{86ABE24F-F815-650B-4379-5E11DF3490CF}"/>
          </ac:spMkLst>
        </pc:spChg>
        <pc:spChg chg="add mod ord">
          <ac:chgData name="Raras Azzahra" userId="3f250d61-4093-416d-aafe-1e30631387c3" providerId="ADAL" clId="{59449762-F708-466A-8B5B-2EECE729A333}" dt="2026-02-04T17:58:46.608" v="10" actId="167"/>
          <ac:spMkLst>
            <pc:docMk/>
            <pc:sldMk cId="3971212513" sldId="257"/>
            <ac:spMk id="6" creationId="{E6BEE94C-012F-8990-553C-1AD1148D370B}"/>
          </ac:spMkLst>
        </pc:spChg>
        <pc:spChg chg="add mod ord">
          <ac:chgData name="Raras Azzahra" userId="3f250d61-4093-416d-aafe-1e30631387c3" providerId="ADAL" clId="{59449762-F708-466A-8B5B-2EECE729A333}" dt="2026-02-04T17:58:46.608" v="10" actId="167"/>
          <ac:spMkLst>
            <pc:docMk/>
            <pc:sldMk cId="3971212513" sldId="257"/>
            <ac:spMk id="7" creationId="{45A70962-F1FE-0845-775E-8A95B7D26C0D}"/>
          </ac:spMkLst>
        </pc:spChg>
        <pc:picChg chg="mod">
          <ac:chgData name="Raras Azzahra" userId="3f250d61-4093-416d-aafe-1e30631387c3" providerId="ADAL" clId="{59449762-F708-466A-8B5B-2EECE729A333}" dt="2026-02-04T17:58:58.552" v="13" actId="1076"/>
          <ac:picMkLst>
            <pc:docMk/>
            <pc:sldMk cId="3971212513" sldId="257"/>
            <ac:picMk id="4" creationId="{D98219FC-03A4-487B-EEF3-9E698A5B471E}"/>
          </ac:picMkLst>
        </pc:picChg>
      </pc:sldChg>
      <pc:sldChg chg="modSp add mod modNotesTx">
        <pc:chgData name="Raras Azzahra" userId="3f250d61-4093-416d-aafe-1e30631387c3" providerId="ADAL" clId="{59449762-F708-466A-8B5B-2EECE729A333}" dt="2026-02-04T19:54:24.606" v="132" actId="14826"/>
        <pc:sldMkLst>
          <pc:docMk/>
          <pc:sldMk cId="237941032" sldId="300"/>
        </pc:sldMkLst>
        <pc:spChg chg="mod">
          <ac:chgData name="Raras Azzahra" userId="3f250d61-4093-416d-aafe-1e30631387c3" providerId="ADAL" clId="{59449762-F708-466A-8B5B-2EECE729A333}" dt="2026-02-04T17:56:42.879" v="1"/>
          <ac:spMkLst>
            <pc:docMk/>
            <pc:sldMk cId="237941032" sldId="300"/>
            <ac:spMk id="2" creationId="{00000000-0000-0000-0000-000000000000}"/>
          </ac:spMkLst>
        </pc:spChg>
        <pc:picChg chg="mod modCrop">
          <ac:chgData name="Raras Azzahra" userId="3f250d61-4093-416d-aafe-1e30631387c3" providerId="ADAL" clId="{59449762-F708-466A-8B5B-2EECE729A333}" dt="2026-02-04T19:54:24.606" v="132" actId="14826"/>
          <ac:picMkLst>
            <pc:docMk/>
            <pc:sldMk cId="237941032" sldId="300"/>
            <ac:picMk id="19" creationId="{F918398D-0E24-714C-B671-BF9B497D01B7}"/>
          </ac:picMkLst>
        </pc:picChg>
      </pc:sldChg>
      <pc:sldChg chg="addSp modSp add mod">
        <pc:chgData name="Raras Azzahra" userId="3f250d61-4093-416d-aafe-1e30631387c3" providerId="ADAL" clId="{59449762-F708-466A-8B5B-2EECE729A333}" dt="2026-02-04T19:35:49.516" v="103" actId="14826"/>
        <pc:sldMkLst>
          <pc:docMk/>
          <pc:sldMk cId="1601737277" sldId="309"/>
        </pc:sldMkLst>
        <pc:spChg chg="mod">
          <ac:chgData name="Raras Azzahra" userId="3f250d61-4093-416d-aafe-1e30631387c3" providerId="ADAL" clId="{59449762-F708-466A-8B5B-2EECE729A333}" dt="2026-02-04T19:35:35.966" v="102" actId="207"/>
          <ac:spMkLst>
            <pc:docMk/>
            <pc:sldMk cId="1601737277" sldId="309"/>
            <ac:spMk id="2" creationId="{D268595F-A363-9978-DED2-CD63A54184C8}"/>
          </ac:spMkLst>
        </pc:spChg>
        <pc:spChg chg="mod">
          <ac:chgData name="Raras Azzahra" userId="3f250d61-4093-416d-aafe-1e30631387c3" providerId="ADAL" clId="{59449762-F708-466A-8B5B-2EECE729A333}" dt="2026-02-04T17:57:43.054" v="5"/>
          <ac:spMkLst>
            <pc:docMk/>
            <pc:sldMk cId="1601737277" sldId="309"/>
            <ac:spMk id="3" creationId="{5A417683-2E5F-E18A-8E51-791D930B399A}"/>
          </ac:spMkLst>
        </pc:spChg>
        <pc:picChg chg="add mod">
          <ac:chgData name="Raras Azzahra" userId="3f250d61-4093-416d-aafe-1e30631387c3" providerId="ADAL" clId="{59449762-F708-466A-8B5B-2EECE729A333}" dt="2026-02-04T19:35:49.516" v="103" actId="14826"/>
          <ac:picMkLst>
            <pc:docMk/>
            <pc:sldMk cId="1601737277" sldId="309"/>
            <ac:picMk id="4" creationId="{610179B9-FCAF-3C08-9CF8-5CCBD0C45D47}"/>
          </ac:picMkLst>
        </pc:picChg>
      </pc:sldChg>
      <pc:sldChg chg="addSp modSp add mod ord">
        <pc:chgData name="Raras Azzahra" userId="3f250d61-4093-416d-aafe-1e30631387c3" providerId="ADAL" clId="{59449762-F708-466A-8B5B-2EECE729A333}" dt="2026-02-04T19:39:58.917" v="121" actId="14826"/>
        <pc:sldMkLst>
          <pc:docMk/>
          <pc:sldMk cId="781613974" sldId="310"/>
        </pc:sldMkLst>
        <pc:spChg chg="mod">
          <ac:chgData name="Raras Azzahra" userId="3f250d61-4093-416d-aafe-1e30631387c3" providerId="ADAL" clId="{59449762-F708-466A-8B5B-2EECE729A333}" dt="2026-02-04T19:39:36.225" v="119" actId="207"/>
          <ac:spMkLst>
            <pc:docMk/>
            <pc:sldMk cId="781613974" sldId="310"/>
            <ac:spMk id="2" creationId="{C440ADD5-E6DF-8246-DB60-729CAB6505B6}"/>
          </ac:spMkLst>
        </pc:spChg>
        <pc:spChg chg="mod">
          <ac:chgData name="Raras Azzahra" userId="3f250d61-4093-416d-aafe-1e30631387c3" providerId="ADAL" clId="{59449762-F708-466A-8B5B-2EECE729A333}" dt="2026-02-04T19:13:51.103" v="80" actId="20577"/>
          <ac:spMkLst>
            <pc:docMk/>
            <pc:sldMk cId="781613974" sldId="310"/>
            <ac:spMk id="3" creationId="{845705EC-3D1B-6B11-2C71-BD8A35E00FD1}"/>
          </ac:spMkLst>
        </pc:spChg>
        <pc:spChg chg="mod">
          <ac:chgData name="Raras Azzahra" userId="3f250d61-4093-416d-aafe-1e30631387c3" providerId="ADAL" clId="{59449762-F708-466A-8B5B-2EECE729A333}" dt="2026-02-04T18:00:02.041" v="23"/>
          <ac:spMkLst>
            <pc:docMk/>
            <pc:sldMk cId="781613974" sldId="310"/>
            <ac:spMk id="6" creationId="{74500B57-3034-2421-8106-AAC0B81C6884}"/>
          </ac:spMkLst>
        </pc:spChg>
        <pc:picChg chg="add mod">
          <ac:chgData name="Raras Azzahra" userId="3f250d61-4093-416d-aafe-1e30631387c3" providerId="ADAL" clId="{59449762-F708-466A-8B5B-2EECE729A333}" dt="2026-02-04T19:39:58.917" v="121" actId="14826"/>
          <ac:picMkLst>
            <pc:docMk/>
            <pc:sldMk cId="781613974" sldId="310"/>
            <ac:picMk id="4" creationId="{40C7F0E2-5E6C-9FD4-AA78-5EC14CF3BECF}"/>
          </ac:picMkLst>
        </pc:picChg>
      </pc:sldChg>
      <pc:sldChg chg="addSp modSp add mod">
        <pc:chgData name="Raras Azzahra" userId="3f250d61-4093-416d-aafe-1e30631387c3" providerId="ADAL" clId="{59449762-F708-466A-8B5B-2EECE729A333}" dt="2026-02-04T19:43:37.490" v="128" actId="14826"/>
        <pc:sldMkLst>
          <pc:docMk/>
          <pc:sldMk cId="242319805" sldId="311"/>
        </pc:sldMkLst>
        <pc:spChg chg="mod">
          <ac:chgData name="Raras Azzahra" userId="3f250d61-4093-416d-aafe-1e30631387c3" providerId="ADAL" clId="{59449762-F708-466A-8B5B-2EECE729A333}" dt="2026-02-04T19:40:16.578" v="122" actId="207"/>
          <ac:spMkLst>
            <pc:docMk/>
            <pc:sldMk cId="242319805" sldId="311"/>
            <ac:spMk id="2" creationId="{DF8E019D-C004-217E-685F-913885CF9284}"/>
          </ac:spMkLst>
        </pc:spChg>
        <pc:spChg chg="mod">
          <ac:chgData name="Raras Azzahra" userId="3f250d61-4093-416d-aafe-1e30631387c3" providerId="ADAL" clId="{59449762-F708-466A-8B5B-2EECE729A333}" dt="2026-02-04T18:02:24.796" v="47" actId="255"/>
          <ac:spMkLst>
            <pc:docMk/>
            <pc:sldMk cId="242319805" sldId="311"/>
            <ac:spMk id="3" creationId="{122FE9BD-1FC4-48EC-A138-87C1A92FEC96}"/>
          </ac:spMkLst>
        </pc:spChg>
        <pc:spChg chg="mod">
          <ac:chgData name="Raras Azzahra" userId="3f250d61-4093-416d-aafe-1e30631387c3" providerId="ADAL" clId="{59449762-F708-466A-8B5B-2EECE729A333}" dt="2026-02-04T18:02:45.059" v="48"/>
          <ac:spMkLst>
            <pc:docMk/>
            <pc:sldMk cId="242319805" sldId="311"/>
            <ac:spMk id="6" creationId="{4FE736C6-5656-904F-297D-86023378D763}"/>
          </ac:spMkLst>
        </pc:spChg>
        <pc:picChg chg="add mod">
          <ac:chgData name="Raras Azzahra" userId="3f250d61-4093-416d-aafe-1e30631387c3" providerId="ADAL" clId="{59449762-F708-466A-8B5B-2EECE729A333}" dt="2026-02-04T19:43:37.490" v="128" actId="14826"/>
          <ac:picMkLst>
            <pc:docMk/>
            <pc:sldMk cId="242319805" sldId="311"/>
            <ac:picMk id="4" creationId="{45BA0302-52FC-B57A-5E69-D5771BC21BDC}"/>
          </ac:picMkLst>
        </pc:picChg>
      </pc:sldChg>
      <pc:sldChg chg="addSp delSp modSp add mod">
        <pc:chgData name="Raras Azzahra" userId="3f250d61-4093-416d-aafe-1e30631387c3" providerId="ADAL" clId="{59449762-F708-466A-8B5B-2EECE729A333}" dt="2026-02-04T19:43:18.036" v="127" actId="14826"/>
        <pc:sldMkLst>
          <pc:docMk/>
          <pc:sldMk cId="819684543" sldId="312"/>
        </pc:sldMkLst>
        <pc:spChg chg="mod">
          <ac:chgData name="Raras Azzahra" userId="3f250d61-4093-416d-aafe-1e30631387c3" providerId="ADAL" clId="{59449762-F708-466A-8B5B-2EECE729A333}" dt="2026-02-04T19:38:06.731" v="114" actId="207"/>
          <ac:spMkLst>
            <pc:docMk/>
            <pc:sldMk cId="819684543" sldId="312"/>
            <ac:spMk id="2" creationId="{AF914B93-7A91-8AC2-03BA-ABB0D037239B}"/>
          </ac:spMkLst>
        </pc:spChg>
        <pc:spChg chg="mod">
          <ac:chgData name="Raras Azzahra" userId="3f250d61-4093-416d-aafe-1e30631387c3" providerId="ADAL" clId="{59449762-F708-466A-8B5B-2EECE729A333}" dt="2026-02-04T18:03:56.171" v="56" actId="1076"/>
          <ac:spMkLst>
            <pc:docMk/>
            <pc:sldMk cId="819684543" sldId="312"/>
            <ac:spMk id="6" creationId="{F7E6BF99-3D87-F9C2-F4E2-F50E4503A513}"/>
          </ac:spMkLst>
        </pc:spChg>
        <pc:spChg chg="add mod">
          <ac:chgData name="Raras Azzahra" userId="3f250d61-4093-416d-aafe-1e30631387c3" providerId="ADAL" clId="{59449762-F708-466A-8B5B-2EECE729A333}" dt="2026-02-04T19:20:49.119" v="97" actId="14100"/>
          <ac:spMkLst>
            <pc:docMk/>
            <pc:sldMk cId="819684543" sldId="312"/>
            <ac:spMk id="7" creationId="{862B5C7D-C650-F081-349E-54EFAE466AD2}"/>
          </ac:spMkLst>
        </pc:spChg>
        <pc:spChg chg="add mod">
          <ac:chgData name="Raras Azzahra" userId="3f250d61-4093-416d-aafe-1e30631387c3" providerId="ADAL" clId="{59449762-F708-466A-8B5B-2EECE729A333}" dt="2026-02-04T19:19:25.951" v="93" actId="2710"/>
          <ac:spMkLst>
            <pc:docMk/>
            <pc:sldMk cId="819684543" sldId="312"/>
            <ac:spMk id="8" creationId="{46BC2059-F7B7-293E-D6A8-814693512189}"/>
          </ac:spMkLst>
        </pc:spChg>
        <pc:picChg chg="add mod">
          <ac:chgData name="Raras Azzahra" userId="3f250d61-4093-416d-aafe-1e30631387c3" providerId="ADAL" clId="{59449762-F708-466A-8B5B-2EECE729A333}" dt="2026-02-04T19:43:18.036" v="127" actId="14826"/>
          <ac:picMkLst>
            <pc:docMk/>
            <pc:sldMk cId="819684543" sldId="312"/>
            <ac:picMk id="11" creationId="{F4D51913-E023-2C1B-63C1-52D79903344D}"/>
          </ac:picMkLst>
        </pc:picChg>
        <pc:cxnChg chg="add mod">
          <ac:chgData name="Raras Azzahra" userId="3f250d61-4093-416d-aafe-1e30631387c3" providerId="ADAL" clId="{59449762-F708-466A-8B5B-2EECE729A333}" dt="2026-02-04T19:21:13.781" v="101" actId="1076"/>
          <ac:cxnSpMkLst>
            <pc:docMk/>
            <pc:sldMk cId="819684543" sldId="312"/>
            <ac:cxnSpMk id="10" creationId="{4FA8CC22-735F-B076-5FDC-554A45868E23}"/>
          </ac:cxnSpMkLst>
        </pc:cxnChg>
      </pc:sldChg>
      <pc:sldChg chg="addSp modSp add mod modNotesTx">
        <pc:chgData name="Raras Azzahra" userId="3f250d61-4093-416d-aafe-1e30631387c3" providerId="ADAL" clId="{59449762-F708-466A-8B5B-2EECE729A333}" dt="2026-02-04T19:37:41.205" v="113" actId="14826"/>
        <pc:sldMkLst>
          <pc:docMk/>
          <pc:sldMk cId="2993512190" sldId="313"/>
        </pc:sldMkLst>
        <pc:spChg chg="mod">
          <ac:chgData name="Raras Azzahra" userId="3f250d61-4093-416d-aafe-1e30631387c3" providerId="ADAL" clId="{59449762-F708-466A-8B5B-2EECE729A333}" dt="2026-02-04T19:37:12.851" v="112" actId="207"/>
          <ac:spMkLst>
            <pc:docMk/>
            <pc:sldMk cId="2993512190" sldId="313"/>
            <ac:spMk id="2" creationId="{80E10FA7-004E-7641-4D17-6C1ADA46EB49}"/>
          </ac:spMkLst>
        </pc:spChg>
        <pc:spChg chg="mod">
          <ac:chgData name="Raras Azzahra" userId="3f250d61-4093-416d-aafe-1e30631387c3" providerId="ADAL" clId="{59449762-F708-466A-8B5B-2EECE729A333}" dt="2026-02-04T18:05:09.291" v="67" actId="255"/>
          <ac:spMkLst>
            <pc:docMk/>
            <pc:sldMk cId="2993512190" sldId="313"/>
            <ac:spMk id="3" creationId="{F90E3302-8EC2-15DE-64CD-4025E5CFD8CA}"/>
          </ac:spMkLst>
        </pc:spChg>
        <pc:spChg chg="mod">
          <ac:chgData name="Raras Azzahra" userId="3f250d61-4093-416d-aafe-1e30631387c3" providerId="ADAL" clId="{59449762-F708-466A-8B5B-2EECE729A333}" dt="2026-02-04T18:04:47.652" v="63"/>
          <ac:spMkLst>
            <pc:docMk/>
            <pc:sldMk cId="2993512190" sldId="313"/>
            <ac:spMk id="6" creationId="{57A744E7-E4C7-B103-6C57-011CF8C25517}"/>
          </ac:spMkLst>
        </pc:spChg>
        <pc:picChg chg="add mod">
          <ac:chgData name="Raras Azzahra" userId="3f250d61-4093-416d-aafe-1e30631387c3" providerId="ADAL" clId="{59449762-F708-466A-8B5B-2EECE729A333}" dt="2026-02-04T19:37:41.205" v="113" actId="14826"/>
          <ac:picMkLst>
            <pc:docMk/>
            <pc:sldMk cId="2993512190" sldId="313"/>
            <ac:picMk id="4" creationId="{EA8E73B8-0AE1-F010-A95B-584F6195E492}"/>
          </ac:picMkLst>
        </pc:picChg>
      </pc:sldChg>
      <pc:sldChg chg="addSp modSp add mod">
        <pc:chgData name="Raras Azzahra" userId="3f250d61-4093-416d-aafe-1e30631387c3" providerId="ADAL" clId="{59449762-F708-466A-8B5B-2EECE729A333}" dt="2026-02-04T19:36:51.589" v="110" actId="1076"/>
        <pc:sldMkLst>
          <pc:docMk/>
          <pc:sldMk cId="1827510626" sldId="314"/>
        </pc:sldMkLst>
        <pc:spChg chg="mod">
          <ac:chgData name="Raras Azzahra" userId="3f250d61-4093-416d-aafe-1e30631387c3" providerId="ADAL" clId="{59449762-F708-466A-8B5B-2EECE729A333}" dt="2026-02-04T19:36:12.510" v="104" actId="207"/>
          <ac:spMkLst>
            <pc:docMk/>
            <pc:sldMk cId="1827510626" sldId="314"/>
            <ac:spMk id="2" creationId="{8C383050-6B07-6EF4-AC3B-1C49B6AC7C6B}"/>
          </ac:spMkLst>
        </pc:spChg>
        <pc:spChg chg="mod">
          <ac:chgData name="Raras Azzahra" userId="3f250d61-4093-416d-aafe-1e30631387c3" providerId="ADAL" clId="{59449762-F708-466A-8B5B-2EECE729A333}" dt="2026-02-04T18:06:55.930" v="73"/>
          <ac:spMkLst>
            <pc:docMk/>
            <pc:sldMk cId="1827510626" sldId="314"/>
            <ac:spMk id="3" creationId="{24F23298-A29D-DCFC-120B-59B94C248B91}"/>
          </ac:spMkLst>
        </pc:spChg>
        <pc:spChg chg="mod">
          <ac:chgData name="Raras Azzahra" userId="3f250d61-4093-416d-aafe-1e30631387c3" providerId="ADAL" clId="{59449762-F708-466A-8B5B-2EECE729A333}" dt="2026-02-04T18:06:41.055" v="71"/>
          <ac:spMkLst>
            <pc:docMk/>
            <pc:sldMk cId="1827510626" sldId="314"/>
            <ac:spMk id="6" creationId="{B86F4AC6-CE34-60BE-7B8C-7B73E829EEB8}"/>
          </ac:spMkLst>
        </pc:spChg>
        <pc:picChg chg="add mod">
          <ac:chgData name="Raras Azzahra" userId="3f250d61-4093-416d-aafe-1e30631387c3" providerId="ADAL" clId="{59449762-F708-466A-8B5B-2EECE729A333}" dt="2026-02-04T19:36:51.589" v="110" actId="1076"/>
          <ac:picMkLst>
            <pc:docMk/>
            <pc:sldMk cId="1827510626" sldId="314"/>
            <ac:picMk id="4" creationId="{F0190EE7-3467-2987-704D-E89965EC2E1C}"/>
          </ac:picMkLst>
        </pc:picChg>
      </pc:sldChg>
    </pc:docChg>
  </pc:docChgLst>
  <pc:docChgLst>
    <pc:chgData name="Jean-Paul Bevilacqua" userId="S::jbevilacqua@ojen.ca::5a5e521d-a8cb-4fc4-b336-f9fcdcba68a4" providerId="AD" clId="Web-{5C9E9526-60C1-335D-3C26-0AD406891808}"/>
    <pc:docChg chg="modSld">
      <pc:chgData name="Jean-Paul Bevilacqua" userId="S::jbevilacqua@ojen.ca::5a5e521d-a8cb-4fc4-b336-f9fcdcba68a4" providerId="AD" clId="Web-{5C9E9526-60C1-335D-3C26-0AD406891808}" dt="2026-02-09T16:31:45.767" v="11" actId="20577"/>
      <pc:docMkLst>
        <pc:docMk/>
      </pc:docMkLst>
      <pc:sldChg chg="modSp">
        <pc:chgData name="Jean-Paul Bevilacqua" userId="S::jbevilacqua@ojen.ca::5a5e521d-a8cb-4fc4-b336-f9fcdcba68a4" providerId="AD" clId="Web-{5C9E9526-60C1-335D-3C26-0AD406891808}" dt="2026-02-09T16:31:13.016" v="4" actId="20577"/>
        <pc:sldMkLst>
          <pc:docMk/>
          <pc:sldMk cId="781613974" sldId="310"/>
        </pc:sldMkLst>
        <pc:spChg chg="mod">
          <ac:chgData name="Jean-Paul Bevilacqua" userId="S::jbevilacqua@ojen.ca::5a5e521d-a8cb-4fc4-b336-f9fcdcba68a4" providerId="AD" clId="Web-{5C9E9526-60C1-335D-3C26-0AD406891808}" dt="2026-02-09T16:31:13.016" v="4" actId="20577"/>
          <ac:spMkLst>
            <pc:docMk/>
            <pc:sldMk cId="781613974" sldId="310"/>
            <ac:spMk id="3" creationId="{845705EC-3D1B-6B11-2C71-BD8A35E00FD1}"/>
          </ac:spMkLst>
        </pc:spChg>
      </pc:sldChg>
      <pc:sldChg chg="modSp">
        <pc:chgData name="Jean-Paul Bevilacqua" userId="S::jbevilacqua@ojen.ca::5a5e521d-a8cb-4fc4-b336-f9fcdcba68a4" providerId="AD" clId="Web-{5C9E9526-60C1-335D-3C26-0AD406891808}" dt="2026-02-09T16:31:45.767" v="11" actId="20577"/>
        <pc:sldMkLst>
          <pc:docMk/>
          <pc:sldMk cId="819684543" sldId="312"/>
        </pc:sldMkLst>
        <pc:spChg chg="mod">
          <ac:chgData name="Jean-Paul Bevilacqua" userId="S::jbevilacqua@ojen.ca::5a5e521d-a8cb-4fc4-b336-f9fcdcba68a4" providerId="AD" clId="Web-{5C9E9526-60C1-335D-3C26-0AD406891808}" dt="2026-02-09T16:31:45.767" v="11" actId="20577"/>
          <ac:spMkLst>
            <pc:docMk/>
            <pc:sldMk cId="819684543" sldId="312"/>
            <ac:spMk id="7" creationId="{862B5C7D-C650-F081-349E-54EFAE466AD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66C04-3F17-EF46-B4DE-163BA2A9B5E0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3029D-FD22-A146-A164-81EEBA8ED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93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0hVIH3EnlQ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Script/Notes: </a:t>
            </a:r>
          </a:p>
          <a:p>
            <a:endParaRPr lang="en-US" dirty="0"/>
          </a:p>
          <a:p>
            <a:r>
              <a:rPr lang="en-US" dirty="0"/>
              <a:t>For your presentation you will be conducting a 5 minute pitch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3029D-FD22-A146-A164-81EEBA8ED2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90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EF125-9485-E00C-9785-C86056FB2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1A72E-7F67-66A6-2897-2B065831A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B0B3BB-B32A-612A-6D7B-74701B11C4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A48F0-1489-24C8-0159-4723A8DAD6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1152-3A5A-1142-B329-2DAD1D4517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41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Video link: </a:t>
            </a:r>
            <a:r>
              <a:rPr lang="en-US" dirty="0">
                <a:hlinkClick r:id="rId3"/>
              </a:rPr>
              <a:t>https://youtu.be/l0hVIH3EnlQ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3029D-FD22-A146-A164-81EEBA8ED2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2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2BF71-7081-DA11-EC27-3D9703A29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B8050E-767E-B240-B44D-E4D5E558F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3DD185-D997-8DDC-5F7F-5FEB6E1F2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Teacher’s note:</a:t>
            </a:r>
          </a:p>
          <a:p>
            <a:endParaRPr lang="en-US" dirty="0"/>
          </a:p>
          <a:p>
            <a:r>
              <a:rPr lang="en-US" dirty="0"/>
              <a:t>Aim for each slide to be less than 1 minute.</a:t>
            </a:r>
          </a:p>
          <a:p>
            <a:endParaRPr lang="en-US" dirty="0"/>
          </a:p>
          <a:p>
            <a:r>
              <a:rPr lang="en-US" dirty="0"/>
              <a:t>Be concise where it matters. </a:t>
            </a:r>
          </a:p>
          <a:p>
            <a:endParaRPr lang="en-US" dirty="0"/>
          </a:p>
          <a:p>
            <a:r>
              <a:rPr lang="en-US" dirty="0"/>
              <a:t>For the “why it works” slide, students might not have competitors so saying that they are the only company offering this service is sufficient. 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748E0-8E21-D3EC-EF1E-35F20942B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1152-3A5A-1142-B329-2DAD1D4517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12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0B8D7-214A-62DA-5A4D-1D977D250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B3DA04-9BF2-240A-E629-E716025A35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7EAD9-F6F0-F166-E53F-AEAC0F899A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Teacher’s note:</a:t>
            </a:r>
          </a:p>
          <a:p>
            <a:endParaRPr lang="en-US" dirty="0"/>
          </a:p>
          <a:p>
            <a:r>
              <a:rPr lang="en-US" dirty="0"/>
              <a:t>Each group should think about at least one partnership to mention in their pitch.</a:t>
            </a:r>
          </a:p>
          <a:p>
            <a:endParaRPr lang="en-US" dirty="0"/>
          </a:p>
          <a:p>
            <a:r>
              <a:rPr lang="en-US" dirty="0"/>
              <a:t>Use the Strategic Partnerships List for reference.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07CC7-E086-6264-4BF6-C78DAC45E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1152-3A5A-1142-B329-2DAD1D4517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516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D3288-E273-515B-856C-527BA1D22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401BAE-7E72-5154-4F47-DCA52892FE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0B5A4F-F56D-9F69-DC6D-A94E97DC4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Teacher’s notes:</a:t>
            </a:r>
          </a:p>
          <a:p>
            <a:endParaRPr lang="en-US" dirty="0"/>
          </a:p>
          <a:p>
            <a:r>
              <a:rPr lang="en-US" dirty="0"/>
              <a:t>Demos are optional but powerful.</a:t>
            </a:r>
          </a:p>
          <a:p>
            <a:endParaRPr lang="en-US" dirty="0"/>
          </a:p>
          <a:p>
            <a:r>
              <a:rPr lang="en-US" dirty="0"/>
              <a:t>Encourage students to pick the method that best shows their idea.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52C35-6FCD-1433-8656-AD6300F42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1152-3A5A-1142-B329-2DAD1D4517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236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D70E3-C6D9-3E0C-7E02-7BA949354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74D7AC-D178-A98B-E340-DF972B968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60495-9710-F390-6DB9-2F4EBB92E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C9036-88E2-6041-3E79-6DD310598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1152-3A5A-1142-B329-2DAD1D4517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757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233AA-9356-4EEB-70B9-889E8A0A3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F6098A-F4C1-2700-9B71-9C9FDC0DF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0665E4-98D0-4292-5598-77A3278BA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4F9E9-9262-8FA3-49CE-3529121F1F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1152-3A5A-1142-B329-2DAD1D4517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9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15F33-A624-8100-0EEE-05595CE7B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6BA2E5-2F42-23A8-95BA-F82D97A3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932F4-EF19-2B30-AE3A-A98A177A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C260-5992-B54D-95AC-113F444F3CB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AE083-B4EE-DC71-5A20-4B2799AF1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95F83-FDCD-D1B9-082A-FF770ECD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26BC-7689-AE4F-A216-9910A2C9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72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185C9-36A6-3ACD-1A83-D27827543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07C43-BA65-88AC-B28C-ABE8F96F10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B5A8B-9C65-2FC8-8CAE-54AACE6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C260-5992-B54D-95AC-113F444F3CB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7D40F-0399-3D07-3822-476B53574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7422F-8681-9EB6-6717-264C3EED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26BC-7689-AE4F-A216-9910A2C9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42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669088-AC89-CD83-85D8-9785A59E5F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A171AA-DDED-736C-4DAE-BA92FA601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9A892-65AF-A81E-4879-9217BC54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C260-5992-B54D-95AC-113F444F3CB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8FB02-9AE1-BF6F-378B-18DE1B04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7E8D9-2B69-D58F-83FE-525ECE82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26BC-7689-AE4F-A216-9910A2C9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71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s-A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s-A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897B-CF80-456D-B05A-08BA576AA1C5}" type="datetimeFigureOut">
              <a:rPr lang="es-AR" smtClean="0"/>
              <a:t>9/2/2026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C7C1-AB3F-4DCE-9212-73042AF684E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62337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s-A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897B-CF80-456D-B05A-08BA576AA1C5}" type="datetimeFigureOut">
              <a:rPr lang="es-AR" smtClean="0"/>
              <a:t>9/2/2026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C7C1-AB3F-4DCE-9212-73042AF684E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16582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897B-CF80-456D-B05A-08BA576AA1C5}" type="datetimeFigureOut">
              <a:rPr lang="es-AR" smtClean="0"/>
              <a:t>9/2/2026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C7C1-AB3F-4DCE-9212-73042AF684E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8398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897B-CF80-456D-B05A-08BA576AA1C5}" type="datetimeFigureOut">
              <a:rPr lang="es-AR" smtClean="0"/>
              <a:t>9/2/2026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C7C1-AB3F-4DCE-9212-73042AF684E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577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A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897B-CF80-456D-B05A-08BA576AA1C5}" type="datetimeFigureOut">
              <a:rPr lang="es-AR" smtClean="0"/>
              <a:t>9/2/2026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C7C1-AB3F-4DCE-9212-73042AF684E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76694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897B-CF80-456D-B05A-08BA576AA1C5}" type="datetimeFigureOut">
              <a:rPr lang="es-AR" smtClean="0"/>
              <a:t>9/2/2026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C7C1-AB3F-4DCE-9212-73042AF684E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87884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897B-CF80-456D-B05A-08BA576AA1C5}" type="datetimeFigureOut">
              <a:rPr lang="es-AR" smtClean="0"/>
              <a:t>9/2/2026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C7C1-AB3F-4DCE-9212-73042AF684E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7451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897B-CF80-456D-B05A-08BA576AA1C5}" type="datetimeFigureOut">
              <a:rPr lang="es-AR" smtClean="0"/>
              <a:t>9/2/2026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C7C1-AB3F-4DCE-9212-73042AF684E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4500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DD3E4-3A79-D321-776B-EB34B522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29547-5F2F-5351-040D-0B6D387DA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85A09-47A7-E7C0-EF61-F22010171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C260-5992-B54D-95AC-113F444F3CB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B0B2B-82CE-F96D-F03D-CAFF7F11B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62F18-A998-0F1E-E079-633DDBF6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26BC-7689-AE4F-A216-9910A2C9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93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s-A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897B-CF80-456D-B05A-08BA576AA1C5}" type="datetimeFigureOut">
              <a:rPr lang="es-AR" smtClean="0"/>
              <a:t>9/2/2026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C7C1-AB3F-4DCE-9212-73042AF684E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72459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897B-CF80-456D-B05A-08BA576AA1C5}" type="datetimeFigureOut">
              <a:rPr lang="es-AR" smtClean="0"/>
              <a:t>9/2/2026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C7C1-AB3F-4DCE-9212-73042AF684E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6716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897B-CF80-456D-B05A-08BA576AA1C5}" type="datetimeFigureOut">
              <a:rPr lang="es-AR" smtClean="0"/>
              <a:t>9/2/2026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C7C1-AB3F-4DCE-9212-73042AF684E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972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B181-9F6F-1A3E-F34A-639B9505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731E9-6854-4545-40DB-F6D3E89A9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6DC2-D9E3-12F0-D1AA-4D34E48A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C260-5992-B54D-95AC-113F444F3CB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C4C6D-89F0-0F48-47C0-BD6290B3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41565-40DE-8808-00DB-593D90CD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26BC-7689-AE4F-A216-9910A2C9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1D86-5F21-856F-C3B1-B3D31A7B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8E747-F33B-42AA-7F75-F157C49B6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7A5B3-0317-1AB2-D9DC-312BAE40A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CB91E-B423-D4F9-646D-2838BF3B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C260-5992-B54D-95AC-113F444F3CB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092B0-32ED-360B-E220-2C56F838A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429ED-B68A-5B57-2498-CB04542AC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26BC-7689-AE4F-A216-9910A2C9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5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2DD2-B1F0-C48E-8E95-ECB36FDE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F88D3-DEBC-BA7B-4CB1-9D41EB2EF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0B21C8-8E7C-0B9D-F397-0A7188A82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31853D-77A8-A728-C4A8-7AB640B073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DBB0E2-7F09-E89B-F57C-2D916BE62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92137B-5AF5-F1E6-7C49-7385FF6AB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C260-5992-B54D-95AC-113F444F3CB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D57FB-88CA-86BD-AD3B-A9F3DFE98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D97DF6-EB27-ADD8-7A59-E966D15FC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26BC-7689-AE4F-A216-9910A2C9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14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27B7-7B2D-E8C7-B88B-ED9AFB624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F8A7D3-E4FE-F1C2-1C61-07C23C5CA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C260-5992-B54D-95AC-113F444F3CB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D0EF87-695F-B2EB-3359-D2329477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F2FBC-585E-1C96-30A3-28DA0BF53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26BC-7689-AE4F-A216-9910A2C9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59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83CCF9-5FC7-477B-623F-8FA4A037C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C260-5992-B54D-95AC-113F444F3CB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D2CC09-C440-5C4D-41EE-C69F9E8A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E1AA3-3A16-78DD-03C0-326F5F91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26BC-7689-AE4F-A216-9910A2C9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4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4795B-F407-9631-C73D-1FF23EBDE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EFE3C-6789-5A70-A9B9-337A28484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D067C-CC31-4ED3-951E-941F370E7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F0DF4-CC25-0DD6-592F-1563ED7FD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C260-5992-B54D-95AC-113F444F3CB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C96143-2FFF-617C-A04F-ECC0FF30B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BB2E3-8AC4-CF2C-52BD-B5E8BC64F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26BC-7689-AE4F-A216-9910A2C9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8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9BEA-078F-8286-5ACF-28AA5AD7C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4B8AD-725F-E409-E1C1-DB5DC2F70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3FF24-3533-402A-92A4-8AEF783F7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0E203-DE65-A6B0-2B28-F76FF5A21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C260-5992-B54D-95AC-113F444F3CB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0E209-0FB6-78E9-F8ED-1A8F4A9AC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7CCE5-26AD-8602-0F98-C0A6DE20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26BC-7689-AE4F-A216-9910A2C9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85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385DFA-5915-E211-6F32-09C399353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803A9-CA60-26FA-CB53-B474CCB18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37795-37C7-34F5-C363-E1B70E2E4A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58C260-5992-B54D-95AC-113F444F3CB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E9AC4-B7F4-C1C8-6EC9-55A71DE9F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BA531-9678-DA80-9FC8-D0B368234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D826BC-7689-AE4F-A216-9910A2C9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9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A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3897B-CF80-456D-B05A-08BA576AA1C5}" type="datetimeFigureOut">
              <a:rPr lang="es-AR" smtClean="0"/>
              <a:t>9/2/2026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DC7C1-AB3F-4DCE-9212-73042AF684E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0632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0hVIH3EnlQ?feature=oembed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s.library.utoronto.ca/entrepreneurship/pitchdec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918398D-0E24-714C-B671-BF9B497D01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452" b="19452"/>
          <a:stretch/>
        </p:blipFill>
        <p:spPr>
          <a:xfrm>
            <a:off x="-86783" y="-99391"/>
            <a:ext cx="12375471" cy="5040560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24680" y="3428827"/>
            <a:ext cx="12241360" cy="1512341"/>
          </a:xfrm>
          <a:prstGeom prst="roundRect">
            <a:avLst>
              <a:gd name="adj" fmla="val 28"/>
            </a:avLst>
          </a:prstGeom>
          <a:solidFill>
            <a:schemeClr val="accent1">
              <a:alpha val="96000"/>
            </a:schemeClr>
          </a:solidFill>
          <a:ln w="936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3784" y="3499809"/>
            <a:ext cx="10081120" cy="137037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Day 4: Pitching 101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Sharing your app idea</a:t>
            </a:r>
            <a:endParaRPr lang="es-AR" sz="3600" b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3577" y="5656785"/>
            <a:ext cx="3714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10019579" y="5785956"/>
            <a:ext cx="2269109" cy="35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s-A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yriad Pro"/>
                <a:ea typeface="Arial Unicode MS" pitchFamily="34" charset="-128"/>
              </a:rPr>
              <a:t>ojen.ca | 2026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911424" y="-53301"/>
            <a:ext cx="1831678" cy="1454618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charset="0"/>
              <a:ea typeface="+mn-ea"/>
              <a:cs typeface="Arial Unicode MS" charset="0"/>
            </a:endParaRPr>
          </a:p>
        </p:txBody>
      </p:sp>
      <p:pic>
        <p:nvPicPr>
          <p:cNvPr id="23" name="Picture 3" descr="C:\Users\Agustin\Desktop\scottnewlands\Ojen\OJEN logo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63" y="260056"/>
            <a:ext cx="1538200" cy="102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41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BF8DC-22F2-140D-B7B1-3744929FE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17683-2E5F-E18A-8E51-791D930B3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48" y="2071299"/>
            <a:ext cx="10473284" cy="3665385"/>
          </a:xfr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Learn the key parts of a strong 5-minute pitch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Work with your team to draft and practice your pitch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Strengthen your demo and presentation skills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Explore strategic partnerships to support your app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Get ready to pitch!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68595F-A363-9978-DED2-CD63A54184C8}"/>
              </a:ext>
            </a:extLst>
          </p:cNvPr>
          <p:cNvSpPr/>
          <p:nvPr/>
        </p:nvSpPr>
        <p:spPr>
          <a:xfrm>
            <a:off x="767408" y="840194"/>
            <a:ext cx="2088232" cy="3908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65F5E-1A2B-B725-8617-46A05AA0627A}"/>
              </a:ext>
            </a:extLst>
          </p:cNvPr>
          <p:cNvSpPr txBox="1"/>
          <p:nvPr/>
        </p:nvSpPr>
        <p:spPr>
          <a:xfrm>
            <a:off x="983432" y="148652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Today’s goals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179B9-FCAF-3C08-9CF8-5CCBD0C45D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3141484" y="513033"/>
            <a:ext cx="531679" cy="84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37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BEE94C-012F-8990-553C-1AD1148D37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73B9"/>
          </a:solidFill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A70962-F1FE-0845-775E-8A95B7D26C0D}"/>
              </a:ext>
            </a:extLst>
          </p:cNvPr>
          <p:cNvSpPr/>
          <p:nvPr/>
        </p:nvSpPr>
        <p:spPr>
          <a:xfrm>
            <a:off x="2101754" y="1528549"/>
            <a:ext cx="7970293" cy="4599296"/>
          </a:xfrm>
          <a:prstGeom prst="rect">
            <a:avLst/>
          </a:prstGeom>
          <a:solidFill>
            <a:srgbClr val="3573B9"/>
          </a:solidFill>
          <a:ln w="25400" cap="flat" cmpd="sng" algn="ctr">
            <a:solidFill>
              <a:srgbClr val="F2F2F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ABE24F-F815-650B-4379-5E11DF349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37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Pitching video</a:t>
            </a:r>
          </a:p>
        </p:txBody>
      </p:sp>
      <p:pic>
        <p:nvPicPr>
          <p:cNvPr id="4" name="Online Media 3" descr="The Secret to Successfully Pitching an Idea | The Way We Work, a TED series">
            <a:hlinkClick r:id="" action="ppaction://media"/>
            <a:extLst>
              <a:ext uri="{FF2B5EF4-FFF2-40B4-BE49-F238E27FC236}">
                <a16:creationId xmlns:a16="http://schemas.microsoft.com/office/drawing/2014/main" id="{D98219FC-03A4-487B-EEF3-9E698A5B471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28529" y="1699431"/>
            <a:ext cx="7534942" cy="425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E040-28C3-C9F0-E518-BE8EADEF8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705EC-3D1B-6B11-2C71-BD8A35E00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48" y="2071299"/>
            <a:ext cx="10473284" cy="36653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problem: </a:t>
            </a:r>
            <a:r>
              <a:rPr kumimoji="0" lang="en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What issue are you solving? Why does it matter?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solution: </a:t>
            </a:r>
            <a:r>
              <a:rPr kumimoji="0" lang="en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How does your app address the problem?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Who it helps: </a:t>
            </a:r>
            <a:r>
              <a:rPr lang="en-CA" sz="1800" dirty="0">
                <a:solidFill>
                  <a:prstClr val="black"/>
                </a:solidFill>
              </a:rPr>
              <a:t>W</a:t>
            </a:r>
            <a:r>
              <a:rPr kumimoji="0" lang="en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ho are your users?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Why it works: </a:t>
            </a:r>
            <a:r>
              <a:rPr kumimoji="0" lang="en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What makes it unique or better?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impact: </a:t>
            </a:r>
            <a:r>
              <a:rPr kumimoji="0" lang="en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How does it improve access to justice?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Who you are: </a:t>
            </a:r>
            <a:r>
              <a:rPr kumimoji="0" lang="en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team members and your partnerships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indent="0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Check out this website for pitch deck examples:</a:t>
            </a:r>
            <a:r>
              <a:rPr lang="en-CA" sz="1800" dirty="0">
                <a:solidFill>
                  <a:prstClr val="black"/>
                </a:solidFill>
                <a:ea typeface="+mn-lt"/>
                <a:cs typeface="+mn-lt"/>
              </a:rPr>
              <a:t>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https://guides.library.utoronto.ca/</a:t>
            </a:r>
            <a:r>
              <a:rPr lang="en-CA" sz="1800" dirty="0">
                <a:solidFill>
                  <a:prstClr val="black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entrepreneurship/pitchdeck</a:t>
            </a:r>
            <a:endParaRPr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lt"/>
              <a:cs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40ADD5-E6DF-8246-DB60-729CAB6505B6}"/>
              </a:ext>
            </a:extLst>
          </p:cNvPr>
          <p:cNvSpPr/>
          <p:nvPr/>
        </p:nvSpPr>
        <p:spPr>
          <a:xfrm>
            <a:off x="767408" y="840194"/>
            <a:ext cx="2088232" cy="3908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500B57-3034-2421-8106-AAC0B81C6884}"/>
              </a:ext>
            </a:extLst>
          </p:cNvPr>
          <p:cNvSpPr txBox="1"/>
          <p:nvPr/>
        </p:nvSpPr>
        <p:spPr>
          <a:xfrm>
            <a:off x="983432" y="148652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Essentials of a pitch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7F0E2-5E6C-9FD4-AA78-5EC14CF3BE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3170273" y="549741"/>
            <a:ext cx="723675" cy="8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13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D9E81-406D-5227-9E80-892291144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FE9BD-1FC4-48EC-A138-87C1A92F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48" y="2071299"/>
            <a:ext cx="10473284" cy="3665385"/>
          </a:xfr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Partnerships are organizations that can strengthen your app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They bring: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Credibility – trusted names in justice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Resources – tools, knowledge, or funding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Reach – help more people access your 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Example partners: Legal Aid Ontario, CLEO, Aboriginal Legal Services, OJEN, Pro Bono Canada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8E019D-C004-217E-685F-913885CF9284}"/>
              </a:ext>
            </a:extLst>
          </p:cNvPr>
          <p:cNvSpPr/>
          <p:nvPr/>
        </p:nvSpPr>
        <p:spPr>
          <a:xfrm>
            <a:off x="767408" y="840194"/>
            <a:ext cx="2088232" cy="3908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E736C6-5656-904F-297D-86023378D763}"/>
              </a:ext>
            </a:extLst>
          </p:cNvPr>
          <p:cNvSpPr txBox="1"/>
          <p:nvPr/>
        </p:nvSpPr>
        <p:spPr>
          <a:xfrm>
            <a:off x="983432" y="148652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Strategic partnerships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A0302-52FC-B57A-5E69-D5771BC21B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3100290" y="595417"/>
            <a:ext cx="863642" cy="71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9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CC98B-F403-BC12-358D-2D1B54A67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914B93-7A91-8AC2-03BA-ABB0D037239B}"/>
              </a:ext>
            </a:extLst>
          </p:cNvPr>
          <p:cNvSpPr/>
          <p:nvPr/>
        </p:nvSpPr>
        <p:spPr>
          <a:xfrm>
            <a:off x="767408" y="840194"/>
            <a:ext cx="2088232" cy="3908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6BF99-3D87-F9C2-F4E2-F50E4503A513}"/>
              </a:ext>
            </a:extLst>
          </p:cNvPr>
          <p:cNvSpPr txBox="1"/>
          <p:nvPr/>
        </p:nvSpPr>
        <p:spPr>
          <a:xfrm>
            <a:off x="838200" y="148652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Build a demo!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62B5C7D-C650-F081-349E-54EFAE466AD2}"/>
              </a:ext>
            </a:extLst>
          </p:cNvPr>
          <p:cNvSpPr txBox="1">
            <a:spLocks/>
          </p:cNvSpPr>
          <p:nvPr/>
        </p:nvSpPr>
        <p:spPr>
          <a:xfrm>
            <a:off x="838200" y="2326813"/>
            <a:ext cx="4789866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Option 1: Quick + Simple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Create a prototype in Canva, Figma, or </a:t>
            </a:r>
            <a:r>
              <a:rPr kumimoji="0" lang="en-CA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Uizard</a:t>
            </a:r>
            <a:endParaRPr lang="en-CA" sz="2400" b="0" i="0" u="none" strike="noStrike" kern="120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Show a short video or storyboard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Write a sample chatbot conversation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6BC2059-F7B7-293E-D6A8-814693512189}"/>
              </a:ext>
            </a:extLst>
          </p:cNvPr>
          <p:cNvSpPr txBox="1">
            <a:spLocks/>
          </p:cNvSpPr>
          <p:nvPr/>
        </p:nvSpPr>
        <p:spPr>
          <a:xfrm>
            <a:off x="6172201" y="2326813"/>
            <a:ext cx="55380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Option 2: Interactive + Clickable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Try </a:t>
            </a:r>
            <a:r>
              <a:rPr kumimoji="0" lang="en-CA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Bolt.new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, Bubble, or </a:t>
            </a:r>
            <a:r>
              <a:rPr kumimoji="0" lang="en-CA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Replit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Make a clickable prototype to test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Walk through one feature live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A8CC22-735F-B076-5FDC-554A45868E23}"/>
              </a:ext>
            </a:extLst>
          </p:cNvPr>
          <p:cNvCxnSpPr/>
          <p:nvPr/>
        </p:nvCxnSpPr>
        <p:spPr>
          <a:xfrm>
            <a:off x="5756857" y="2326813"/>
            <a:ext cx="0" cy="377994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4D51913-E023-2C1B-63C1-52D7990334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3100290" y="586551"/>
            <a:ext cx="863642" cy="73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84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917BD-A9F5-34BF-58B6-FDEEE9A89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E3302-8EC2-15DE-64CD-4025E5CFD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48" y="2071299"/>
            <a:ext cx="10473284" cy="3665385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Work on your pitch and demo: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Use the worksheet as your guide.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Plot out a 5-minute pitch with your team.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Try including at least one partnership in your presentation.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E10FA7-004E-7641-4D17-6C1ADA46EB49}"/>
              </a:ext>
            </a:extLst>
          </p:cNvPr>
          <p:cNvSpPr/>
          <p:nvPr/>
        </p:nvSpPr>
        <p:spPr>
          <a:xfrm>
            <a:off x="767408" y="840194"/>
            <a:ext cx="2088232" cy="3908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A744E7-E4C7-B103-6C57-011CF8C25517}"/>
              </a:ext>
            </a:extLst>
          </p:cNvPr>
          <p:cNvSpPr txBox="1"/>
          <p:nvPr/>
        </p:nvSpPr>
        <p:spPr>
          <a:xfrm>
            <a:off x="983432" y="148652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Practice time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8E73B8-0AE1-F010-A95B-584F6195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3100290" y="549741"/>
            <a:ext cx="863642" cy="80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12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6729B-2EDA-DD94-6303-EBB41AA05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23298-A29D-DCFC-120B-59B94C248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48" y="2071299"/>
            <a:ext cx="10473284" cy="3665385"/>
          </a:xfr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Finish your pitch and demo with your team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Get ready to share and present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Optional homework: Practice your pitch out loud at home to build confidence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383050-6B07-6EF4-AC3B-1C49B6AC7C6B}"/>
              </a:ext>
            </a:extLst>
          </p:cNvPr>
          <p:cNvSpPr/>
          <p:nvPr/>
        </p:nvSpPr>
        <p:spPr>
          <a:xfrm>
            <a:off x="767408" y="840194"/>
            <a:ext cx="2088232" cy="3908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F4AC6-CE34-60BE-7B8C-7B73E829EEB8}"/>
              </a:ext>
            </a:extLst>
          </p:cNvPr>
          <p:cNvSpPr txBox="1"/>
          <p:nvPr/>
        </p:nvSpPr>
        <p:spPr>
          <a:xfrm>
            <a:off x="983432" y="148652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Wrap-up and lookahead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190EE7-3467-2987-704D-E89965EC2E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3187520" y="591917"/>
            <a:ext cx="920839" cy="81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10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3">
      <a:dk1>
        <a:srgbClr val="000000"/>
      </a:dk1>
      <a:lt1>
        <a:srgbClr val="F2F2F2"/>
      </a:lt1>
      <a:dk2>
        <a:srgbClr val="666666"/>
      </a:dk2>
      <a:lt2>
        <a:srgbClr val="D8D8D8"/>
      </a:lt2>
      <a:accent1>
        <a:srgbClr val="3573B9"/>
      </a:accent1>
      <a:accent2>
        <a:srgbClr val="E99619"/>
      </a:accent2>
      <a:accent3>
        <a:srgbClr val="93A445"/>
      </a:accent3>
      <a:accent4>
        <a:srgbClr val="FFFFFF"/>
      </a:accent4>
      <a:accent5>
        <a:srgbClr val="F2F2F2"/>
      </a:accent5>
      <a:accent6>
        <a:srgbClr val="FFFFFF"/>
      </a:accent6>
      <a:hlink>
        <a:srgbClr val="548DD4"/>
      </a:hlink>
      <a:folHlink>
        <a:srgbClr val="17365D"/>
      </a:folHlink>
    </a:clrScheme>
    <a:fontScheme name="Personalizado 2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b64eeb4-daec-4db6-aef1-f87e04c96c52">
      <Terms xmlns="http://schemas.microsoft.com/office/infopath/2007/PartnerControls"/>
    </lcf76f155ced4ddcb4097134ff3c332f>
    <TaxCatchAll xmlns="b6f740ff-d1b4-4806-a428-f4e2937759b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11EE80035C5441B8F45D5FAC7E43F4" ma:contentTypeVersion="13" ma:contentTypeDescription="Create a new document." ma:contentTypeScope="" ma:versionID="fd10e9686351e0853abd4433a707c46a">
  <xsd:schema xmlns:xsd="http://www.w3.org/2001/XMLSchema" xmlns:xs="http://www.w3.org/2001/XMLSchema" xmlns:p="http://schemas.microsoft.com/office/2006/metadata/properties" xmlns:ns2="7b64eeb4-daec-4db6-aef1-f87e04c96c52" xmlns:ns3="b6f740ff-d1b4-4806-a428-f4e2937759bc" targetNamespace="http://schemas.microsoft.com/office/2006/metadata/properties" ma:root="true" ma:fieldsID="1179add3b1420e3c15837dcebe9d181c" ns2:_="" ns3:_="">
    <xsd:import namespace="7b64eeb4-daec-4db6-aef1-f87e04c96c52"/>
    <xsd:import namespace="b6f740ff-d1b4-4806-a428-f4e2937759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64eeb4-daec-4db6-aef1-f87e04c96c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aa53caa-6ef9-4145-a38e-ca4b4b21ec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f740ff-d1b4-4806-a428-f4e2937759b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9497ade-eada-4dbe-9feb-2d78a997cc2a}" ma:internalName="TaxCatchAll" ma:showField="CatchAllData" ma:web="b6f740ff-d1b4-4806-a428-f4e2937759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D7C4F8-B47E-4122-969A-F31BA7C290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DF9940-A31B-4B10-A7A2-8F8CE51B015E}">
  <ds:schemaRefs>
    <ds:schemaRef ds:uri="http://schemas.microsoft.com/office/2006/metadata/properties"/>
    <ds:schemaRef ds:uri="http://schemas.microsoft.com/office/infopath/2007/PartnerControls"/>
    <ds:schemaRef ds:uri="7b64eeb4-daec-4db6-aef1-f87e04c96c52"/>
    <ds:schemaRef ds:uri="b6f740ff-d1b4-4806-a428-f4e2937759bc"/>
  </ds:schemaRefs>
</ds:datastoreItem>
</file>

<file path=customXml/itemProps3.xml><?xml version="1.0" encoding="utf-8"?>
<ds:datastoreItem xmlns:ds="http://schemas.openxmlformats.org/officeDocument/2006/customXml" ds:itemID="{8AC8945C-57A0-4701-BBF1-B0ED27BDF8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64eeb4-daec-4db6-aef1-f87e04c96c52"/>
    <ds:schemaRef ds:uri="b6f740ff-d1b4-4806-a428-f4e2937759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3526</TotalTime>
  <Words>458</Words>
  <Application>Microsoft Office PowerPoint</Application>
  <PresentationFormat>Widescreen</PresentationFormat>
  <Paragraphs>71</Paragraphs>
  <Slides>8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Day 4: Pitching 101 Sharing your app idea</vt:lpstr>
      <vt:lpstr>PowerPoint Presentation</vt:lpstr>
      <vt:lpstr>Pitching video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Rana Sarhan</dc:creator>
  <cp:lastModifiedBy>Raras Azzahra</cp:lastModifiedBy>
  <cp:revision>23</cp:revision>
  <dcterms:created xsi:type="dcterms:W3CDTF">2025-08-22T00:41:31Z</dcterms:created>
  <dcterms:modified xsi:type="dcterms:W3CDTF">2026-02-09T16:31:51Z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0x010100B411EE80035C5441B8F45D5FAC7E43F4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</Properties>
</file>